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4.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93" r:id="rId6"/>
  </p:sldMasterIdLst>
  <p:notesMasterIdLst>
    <p:notesMasterId r:id="rId19"/>
  </p:notesMasterIdLst>
  <p:sldIdLst>
    <p:sldId id="272" r:id="rId7"/>
    <p:sldId id="273" r:id="rId8"/>
    <p:sldId id="294" r:id="rId9"/>
    <p:sldId id="2147483367" r:id="rId10"/>
    <p:sldId id="2147483323" r:id="rId11"/>
    <p:sldId id="2147483368" r:id="rId12"/>
    <p:sldId id="2147483372" r:id="rId13"/>
    <p:sldId id="2147483369" r:id="rId14"/>
    <p:sldId id="2147483370" r:id="rId15"/>
    <p:sldId id="2147483321" r:id="rId16"/>
    <p:sldId id="373" r:id="rId17"/>
    <p:sldId id="2147483322" r:id="rId1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29CB73-130A-4865-9F36-BEF4FC244F58}">
          <p14:sldIdLst>
            <p14:sldId id="272"/>
            <p14:sldId id="273"/>
            <p14:sldId id="294"/>
            <p14:sldId id="2147483367"/>
            <p14:sldId id="2147483323"/>
            <p14:sldId id="2147483368"/>
            <p14:sldId id="2147483372"/>
            <p14:sldId id="2147483369"/>
            <p14:sldId id="2147483370"/>
          </p14:sldIdLst>
        </p14:section>
        <p14:section name="Parking Lot" id="{7FE55D21-7002-4ACF-8129-77DAA0CEF5A6}">
          <p14:sldIdLst>
            <p14:sldId id="2147483321"/>
            <p14:sldId id="373"/>
            <p14:sldId id="214748332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1F4E0F-53AC-4EBB-55A3-E7899B6ECCC2}" name="Russi, Brook" initials="BR" userId="S::brussiarias@deloitte.com::cff3fd2b-9ddb-445d-af66-e50f3dbabdcc" providerId="AD"/>
  <p188:author id="{8CF3A817-3860-F2D4-6CB7-24D7313B353F}" name="Harvey, Austin" initials="HA" userId="S::austharvey@deloitte.com::f47b46af-e54a-4a65-967d-1f11040de5b3" providerId="AD"/>
  <p188:author id="{60B6427E-9CAA-993A-3C3B-043733515D46}" name="Coven, Madeline" initials="CM" userId="S::macoven@deloitte.com::3b2b2cb1-ba62-4163-82ed-0749c9f99b80" providerId="AD"/>
  <p188:author id="{09822997-04DD-9140-4F40-94661FE6A1B5}" name="Gill, Ruhi" initials="GR" userId="S::rugill@deloitte.com::121defa8-1d1d-4c5a-860d-0d2b590fd079" providerId="AD"/>
  <p188:author id="{D9D63A99-4ED9-ECE3-4C7E-F731CA5D2C33}" name="Shah, Sneha" initials="SS" userId="S::snehashah7@deloitte.com::bcf40b5b-14e4-4c85-a9d0-71e0707980fe" providerId="AD"/>
  <p188:author id="{7E661DD5-C9CA-E782-64BE-4E68A7A00695}" name="Varma, Saaket" initials="VS" userId="S::saavarma@deloitte.com::edabd9ad-11d1-4a9f-89c8-bda847c7aea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D2841"/>
    <a:srgbClr val="E1D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DE2419B-6BB6-429E-A7AE-1FFEA094B70B}" type="datetimeFigureOut">
              <a:t>8/24/2025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94BC3EB-7569-4905-B26B-224DFB9C5EE0}" type="slidenum">
              <a:t>‹#›</a:t>
            </a:fld>
            <a:endParaRPr lang="en-US"/>
          </a:p>
        </p:txBody>
      </p:sp>
    </p:spTree>
    <p:extLst>
      <p:ext uri="{BB962C8B-B14F-4D97-AF65-F5344CB8AC3E}">
        <p14:creationId xmlns:p14="http://schemas.microsoft.com/office/powerpoint/2010/main" val="1388743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b="1" i="0">
              <a:solidFill>
                <a:srgbClr val="000000"/>
              </a:solidFill>
              <a:effectLst/>
              <a:latin typeface="inherit"/>
            </a:endParaRPr>
          </a:p>
        </p:txBody>
      </p:sp>
      <p:sp>
        <p:nvSpPr>
          <p:cNvPr id="4" name="Slide Number Placeholder 3"/>
          <p:cNvSpPr>
            <a:spLocks noGrp="1"/>
          </p:cNvSpPr>
          <p:nvPr>
            <p:ph type="sldNum" sz="quarter" idx="10"/>
          </p:nvPr>
        </p:nvSpPr>
        <p:spPr/>
        <p:txBody>
          <a:bodyPr/>
          <a:lstStyle/>
          <a:p>
            <a:fld id="{5689E7E8-36E4-467C-8300-85BCF6933FBA}" type="slidenum">
              <a:rPr lang="en-US" smtClean="0"/>
              <a:t>2</a:t>
            </a:fld>
            <a:endParaRPr lang="en-US"/>
          </a:p>
        </p:txBody>
      </p:sp>
    </p:spTree>
    <p:extLst>
      <p:ext uri="{BB962C8B-B14F-4D97-AF65-F5344CB8AC3E}">
        <p14:creationId xmlns:p14="http://schemas.microsoft.com/office/powerpoint/2010/main" val="305693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does not include for the scaling up of the data – Databricks integration. we</a:t>
            </a:r>
          </a:p>
        </p:txBody>
      </p:sp>
      <p:sp>
        <p:nvSpPr>
          <p:cNvPr id="4" name="Slide Number Placeholder 3"/>
          <p:cNvSpPr>
            <a:spLocks noGrp="1"/>
          </p:cNvSpPr>
          <p:nvPr>
            <p:ph type="sldNum" sz="quarter" idx="10"/>
          </p:nvPr>
        </p:nvSpPr>
        <p:spPr/>
        <p:txBody>
          <a:bodyPr/>
          <a:lstStyle/>
          <a:p>
            <a:fld id="{5689E7E8-36E4-467C-8300-85BCF6933FBA}" type="slidenum">
              <a:rPr lang="en-US" smtClean="0"/>
              <a:t>11</a:t>
            </a:fld>
            <a:endParaRPr lang="en-US"/>
          </a:p>
        </p:txBody>
      </p:sp>
    </p:spTree>
    <p:extLst>
      <p:ext uri="{BB962C8B-B14F-4D97-AF65-F5344CB8AC3E}">
        <p14:creationId xmlns:p14="http://schemas.microsoft.com/office/powerpoint/2010/main" val="2810532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Tags: timeline, months, progress</a:t>
            </a:r>
            <a:endParaRPr lang="en-US"/>
          </a:p>
        </p:txBody>
      </p:sp>
      <p:sp>
        <p:nvSpPr>
          <p:cNvPr id="4" name="Slide Number Placeholder 3"/>
          <p:cNvSpPr>
            <a:spLocks noGrp="1"/>
          </p:cNvSpPr>
          <p:nvPr>
            <p:ph type="sldNum" sz="quarter" idx="10"/>
          </p:nvPr>
        </p:nvSpPr>
        <p:spPr/>
        <p:txBody>
          <a:bodyPr/>
          <a:lstStyle/>
          <a:p>
            <a:pPr defTabSz="931774">
              <a:defRPr/>
            </a:pPr>
            <a:fld id="{010BE93B-B4D6-4E29-B321-64772F551831}" type="slidenum">
              <a:rPr lang="en-US">
                <a:solidFill>
                  <a:prstClr val="black"/>
                </a:solidFill>
                <a:latin typeface="Calibri" panose="020F0502020204030204"/>
              </a:rPr>
              <a:pPr defTabSz="931774">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278179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b="1" i="0">
              <a:solidFill>
                <a:srgbClr val="000000"/>
              </a:solidFill>
              <a:effectLst/>
              <a:latin typeface="inherit"/>
            </a:endParaRPr>
          </a:p>
        </p:txBody>
      </p:sp>
      <p:sp>
        <p:nvSpPr>
          <p:cNvPr id="4" name="Slide Number Placeholder 3"/>
          <p:cNvSpPr>
            <a:spLocks noGrp="1"/>
          </p:cNvSpPr>
          <p:nvPr>
            <p:ph type="sldNum" sz="quarter" idx="10"/>
          </p:nvPr>
        </p:nvSpPr>
        <p:spPr/>
        <p:txBody>
          <a:bodyPr/>
          <a:lstStyle/>
          <a:p>
            <a:fld id="{5689E7E8-36E4-467C-8300-85BCF6933FBA}" type="slidenum">
              <a:rPr lang="en-US" smtClean="0"/>
              <a:t>3</a:t>
            </a:fld>
            <a:endParaRPr lang="en-US"/>
          </a:p>
        </p:txBody>
      </p:sp>
    </p:spTree>
    <p:extLst>
      <p:ext uri="{BB962C8B-B14F-4D97-AF65-F5344CB8AC3E}">
        <p14:creationId xmlns:p14="http://schemas.microsoft.com/office/powerpoint/2010/main" val="92896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D759AF6D-BA0E-4594-94DB-478664329D2A}" type="slidenum">
              <a:rPr lang="en-US">
                <a:solidFill>
                  <a:prstClr val="black"/>
                </a:solidFill>
                <a:latin typeface="Calibri" panose="020F0502020204030204"/>
              </a:rPr>
              <a:pPr defTabSz="931774">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134359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b="0" i="0">
              <a:solidFill>
                <a:srgbClr val="000000"/>
              </a:solidFill>
              <a:effectLst/>
              <a:latin typeface="inherit"/>
            </a:endParaRPr>
          </a:p>
        </p:txBody>
      </p:sp>
      <p:sp>
        <p:nvSpPr>
          <p:cNvPr id="4" name="Slide Number Placeholder 3"/>
          <p:cNvSpPr>
            <a:spLocks noGrp="1"/>
          </p:cNvSpPr>
          <p:nvPr>
            <p:ph type="sldNum" sz="quarter" idx="10"/>
          </p:nvPr>
        </p:nvSpPr>
        <p:spPr/>
        <p:txBody>
          <a:bodyPr/>
          <a:lstStyle/>
          <a:p>
            <a:fld id="{5689E7E8-36E4-467C-8300-85BCF6933FBA}" type="slidenum">
              <a:rPr lang="en-US" smtClean="0"/>
              <a:t>5</a:t>
            </a:fld>
            <a:endParaRPr lang="en-US"/>
          </a:p>
        </p:txBody>
      </p:sp>
    </p:spTree>
    <p:extLst>
      <p:ext uri="{BB962C8B-B14F-4D97-AF65-F5344CB8AC3E}">
        <p14:creationId xmlns:p14="http://schemas.microsoft.com/office/powerpoint/2010/main" val="310790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2D174-7B20-F49D-2184-F8CFF002B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F6422-A487-7DBE-00B7-0F38C9324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9C350-2977-E83F-ACBD-B9F513102FC2}"/>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657F94D3-1E1C-9A0C-667A-BEECDD1714B2}"/>
              </a:ext>
            </a:extLst>
          </p:cNvPr>
          <p:cNvSpPr>
            <a:spLocks noGrp="1"/>
          </p:cNvSpPr>
          <p:nvPr>
            <p:ph type="sldNum" sz="quarter" idx="10"/>
          </p:nvPr>
        </p:nvSpPr>
        <p:spPr/>
        <p:txBody>
          <a:bodyPr/>
          <a:lstStyle/>
          <a:p>
            <a:fld id="{5689E7E8-36E4-467C-8300-85BCF6933FBA}" type="slidenum">
              <a:rPr lang="en-US" smtClean="0"/>
              <a:t>6</a:t>
            </a:fld>
            <a:endParaRPr lang="en-US"/>
          </a:p>
        </p:txBody>
      </p:sp>
    </p:spTree>
    <p:extLst>
      <p:ext uri="{BB962C8B-B14F-4D97-AF65-F5344CB8AC3E}">
        <p14:creationId xmlns:p14="http://schemas.microsoft.com/office/powerpoint/2010/main" val="2525387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b="0" i="0">
              <a:solidFill>
                <a:srgbClr val="000000"/>
              </a:solidFill>
              <a:effectLst/>
              <a:latin typeface="inherit"/>
            </a:endParaRPr>
          </a:p>
        </p:txBody>
      </p:sp>
      <p:sp>
        <p:nvSpPr>
          <p:cNvPr id="4" name="Slide Number Placeholder 3"/>
          <p:cNvSpPr>
            <a:spLocks noGrp="1"/>
          </p:cNvSpPr>
          <p:nvPr>
            <p:ph type="sldNum" sz="quarter" idx="10"/>
          </p:nvPr>
        </p:nvSpPr>
        <p:spPr/>
        <p:txBody>
          <a:bodyPr/>
          <a:lstStyle/>
          <a:p>
            <a:fld id="{5689E7E8-36E4-467C-8300-85BCF6933FBA}" type="slidenum">
              <a:rPr lang="en-US" smtClean="0"/>
              <a:t>7</a:t>
            </a:fld>
            <a:endParaRPr lang="en-US"/>
          </a:p>
        </p:txBody>
      </p:sp>
    </p:spTree>
    <p:extLst>
      <p:ext uri="{BB962C8B-B14F-4D97-AF65-F5344CB8AC3E}">
        <p14:creationId xmlns:p14="http://schemas.microsoft.com/office/powerpoint/2010/main" val="2644794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CAC7-2DF7-F784-9AB5-5D77E577E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BF132-60B4-0277-7770-1EEE30ACF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0F1811-C100-2087-0358-D920992427A9}"/>
              </a:ext>
            </a:extLst>
          </p:cNvPr>
          <p:cNvSpPr>
            <a:spLocks noGrp="1"/>
          </p:cNvSpPr>
          <p:nvPr>
            <p:ph type="body" idx="1"/>
          </p:nvPr>
        </p:nvSpPr>
        <p:spPr/>
        <p:txBody>
          <a:bodyPr/>
          <a:lstStyle/>
          <a:p>
            <a:pPr defTabSz="931774">
              <a:defRPr/>
            </a:pPr>
            <a:endParaRPr lang="en-US" b="1" i="0">
              <a:solidFill>
                <a:srgbClr val="000000"/>
              </a:solidFill>
              <a:effectLst/>
              <a:latin typeface="inherit"/>
            </a:endParaRPr>
          </a:p>
        </p:txBody>
      </p:sp>
      <p:sp>
        <p:nvSpPr>
          <p:cNvPr id="4" name="Slide Number Placeholder 3">
            <a:extLst>
              <a:ext uri="{FF2B5EF4-FFF2-40B4-BE49-F238E27FC236}">
                <a16:creationId xmlns:a16="http://schemas.microsoft.com/office/drawing/2014/main" id="{4A80C9EA-23E4-EF35-B378-4570148477F7}"/>
              </a:ext>
            </a:extLst>
          </p:cNvPr>
          <p:cNvSpPr>
            <a:spLocks noGrp="1"/>
          </p:cNvSpPr>
          <p:nvPr>
            <p:ph type="sldNum" sz="quarter" idx="10"/>
          </p:nvPr>
        </p:nvSpPr>
        <p:spPr/>
        <p:txBody>
          <a:bodyPr/>
          <a:lstStyle/>
          <a:p>
            <a:fld id="{5689E7E8-36E4-467C-8300-85BCF6933FBA}" type="slidenum">
              <a:rPr lang="en-US" smtClean="0"/>
              <a:t>8</a:t>
            </a:fld>
            <a:endParaRPr lang="en-US"/>
          </a:p>
        </p:txBody>
      </p:sp>
    </p:spTree>
    <p:extLst>
      <p:ext uri="{BB962C8B-B14F-4D97-AF65-F5344CB8AC3E}">
        <p14:creationId xmlns:p14="http://schemas.microsoft.com/office/powerpoint/2010/main" val="64159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4BC3EB-7569-4905-B26B-224DFB9C5EE0}" type="slidenum">
              <a:rPr lang="en-US" smtClean="0"/>
              <a:t>9</a:t>
            </a:fld>
            <a:endParaRPr lang="en-US"/>
          </a:p>
        </p:txBody>
      </p:sp>
    </p:spTree>
    <p:extLst>
      <p:ext uri="{BB962C8B-B14F-4D97-AF65-F5344CB8AC3E}">
        <p14:creationId xmlns:p14="http://schemas.microsoft.com/office/powerpoint/2010/main" val="288280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5689E7E8-36E4-467C-8300-85BCF6933FBA}" type="slidenum">
              <a:rPr lang="en-US" smtClean="0"/>
              <a:t>10</a:t>
            </a:fld>
            <a:endParaRPr lang="en-US"/>
          </a:p>
        </p:txBody>
      </p:sp>
    </p:spTree>
    <p:extLst>
      <p:ext uri="{BB962C8B-B14F-4D97-AF65-F5344CB8AC3E}">
        <p14:creationId xmlns:p14="http://schemas.microsoft.com/office/powerpoint/2010/main" val="107689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5.emf"/><Relationship Id="rId4" Type="http://schemas.openxmlformats.org/officeDocument/2006/relationships/oleObject" Target="../embeddings/oleObject5.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5.emf"/><Relationship Id="rId4" Type="http://schemas.openxmlformats.org/officeDocument/2006/relationships/oleObject" Target="../embeddings/oleObject6.bin"/></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cSld name="Elevate - Divider - White Box">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8CD51EFA-C4C5-204D-808D-DD5E3FAD0407}"/>
              </a:ext>
            </a:extLst>
          </p:cNvPr>
          <p:cNvSpPr/>
          <p:nvPr/>
        </p:nvSpPr>
        <p:spPr bwMode="gray">
          <a:xfrm>
            <a:off x="0" y="3267182"/>
            <a:ext cx="4953000" cy="2024009"/>
          </a:xfrm>
          <a:prstGeom prst="rect">
            <a:avLst/>
          </a:prstGeom>
          <a:solidFill>
            <a:schemeClr val="bg1"/>
          </a:solidFill>
          <a:ln w="19050" algn="ctr">
            <a:noFill/>
            <a:miter lim="800000"/>
            <a:headEnd/>
            <a:tailEnd/>
          </a:ln>
        </p:spPr>
        <p:txBody>
          <a:bodyPr wrap="square" lIns="0" tIns="0" rIns="0" bIns="0" rtlCol="0" anchor="ctr">
            <a:noAutofit/>
          </a:bodyPr>
          <a:lstStyle/>
          <a:p>
            <a:pPr algn="ctr"/>
            <a:endParaRPr lang="en-US">
              <a:solidFill>
                <a:schemeClr val="bg1"/>
              </a:solidFill>
            </a:endParaRPr>
          </a:p>
        </p:txBody>
      </p:sp>
      <p:sp>
        <p:nvSpPr>
          <p:cNvPr id="7" name="Title">
            <a:extLst>
              <a:ext uri="{FF2B5EF4-FFF2-40B4-BE49-F238E27FC236}">
                <a16:creationId xmlns:a16="http://schemas.microsoft.com/office/drawing/2014/main" id="{69BC068A-0319-D24A-8237-15AC9DAAC7AF}"/>
              </a:ext>
            </a:extLst>
          </p:cNvPr>
          <p:cNvSpPr>
            <a:spLocks noGrp="1"/>
          </p:cNvSpPr>
          <p:nvPr>
            <p:ph type="body" sz="quarter" idx="11" hasCustomPrompt="1"/>
          </p:nvPr>
        </p:nvSpPr>
        <p:spPr>
          <a:xfrm>
            <a:off x="929390" y="3443990"/>
            <a:ext cx="3519320" cy="1628558"/>
          </a:xfrm>
          <a:prstGeom prst="rect">
            <a:avLst/>
          </a:prstGeom>
        </p:spPr>
        <p:txBody>
          <a:bodyPr anchor="ctr" anchorCtr="0">
            <a:noAutofit/>
          </a:bodyPr>
          <a:lstStyle>
            <a:lvl1pPr marL="0" indent="0">
              <a:lnSpc>
                <a:spcPts val="4340"/>
              </a:lnSpc>
              <a:buFontTx/>
              <a:buNone/>
              <a:defRPr sz="28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Divider slide title goes here when needed</a:t>
            </a:r>
          </a:p>
        </p:txBody>
      </p:sp>
    </p:spTree>
    <p:extLst>
      <p:ext uri="{BB962C8B-B14F-4D97-AF65-F5344CB8AC3E}">
        <p14:creationId xmlns:p14="http://schemas.microsoft.com/office/powerpoint/2010/main" val="3064622038"/>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Slide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0537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487488"/>
            <a:ext cx="11582400" cy="4722812"/>
          </a:xfrm>
        </p:spPr>
        <p:txBody>
          <a:bodyPr/>
          <a:lstStyle>
            <a:lvl1pPr marL="0" indent="0">
              <a:buNone/>
              <a:defRPr sz="2800"/>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 or click icon to add media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1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36">
          <p15:clr>
            <a:srgbClr val="FBAE40"/>
          </p15:clr>
        </p15:guide>
        <p15:guide id="4"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lank Light" type="blank">
  <p:cSld name="Blank Light">
    <p:spTree>
      <p:nvGrpSpPr>
        <p:cNvPr id="1" name="Shape 86"/>
        <p:cNvGrpSpPr/>
        <p:nvPr/>
      </p:nvGrpSpPr>
      <p:grpSpPr>
        <a:xfrm>
          <a:off x="0" y="0"/>
          <a:ext cx="0" cy="0"/>
          <a:chOff x="0" y="0"/>
          <a:chExt cx="0" cy="0"/>
        </a:xfrm>
      </p:grpSpPr>
      <p:sp>
        <p:nvSpPr>
          <p:cNvPr id="87" name="Google Shape;87;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906690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and Subhead: Tier Messaging - Breadcrumbs">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6FFB0421-D2FD-3D4E-B9B1-06F317B8D040}"/>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a:t>Click to edit Master title s edit Master title style tyle</a:t>
            </a:r>
          </a:p>
        </p:txBody>
      </p:sp>
      <p:sp>
        <p:nvSpPr>
          <p:cNvPr id="17" name="Text Placeholder 2">
            <a:extLst>
              <a:ext uri="{FF2B5EF4-FFF2-40B4-BE49-F238E27FC236}">
                <a16:creationId xmlns:a16="http://schemas.microsoft.com/office/drawing/2014/main" id="{8D30F071-F953-AE45-848C-4A88A58ABD6A}"/>
              </a:ext>
            </a:extLst>
          </p:cNvPr>
          <p:cNvSpPr>
            <a:spLocks noGrp="1"/>
          </p:cNvSpPr>
          <p:nvPr>
            <p:ph type="body" sz="quarter" idx="17"/>
          </p:nvPr>
        </p:nvSpPr>
        <p:spPr>
          <a:xfrm>
            <a:off x="914400" y="4149912"/>
            <a:ext cx="9296400" cy="1121336"/>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lvl1pPr>
          </a:lstStyle>
          <a:p>
            <a:pPr lvl="0"/>
            <a:r>
              <a:rPr lang="en-US"/>
              <a:t>Click to edit Master text styles</a:t>
            </a:r>
          </a:p>
        </p:txBody>
      </p:sp>
      <p:sp>
        <p:nvSpPr>
          <p:cNvPr id="8" name="Text Placeholder 1">
            <a:extLst>
              <a:ext uri="{FF2B5EF4-FFF2-40B4-BE49-F238E27FC236}">
                <a16:creationId xmlns:a16="http://schemas.microsoft.com/office/drawing/2014/main" id="{463985F8-E7E2-514E-B644-AA0D3303D0F2}"/>
              </a:ext>
            </a:extLst>
          </p:cNvPr>
          <p:cNvSpPr>
            <a:spLocks noGrp="1"/>
          </p:cNvSpPr>
          <p:nvPr>
            <p:ph type="body" sz="quarter" idx="16" hasCustomPrompt="1"/>
          </p:nvPr>
        </p:nvSpPr>
        <p:spPr>
          <a:xfrm>
            <a:off x="914400" y="1943256"/>
            <a:ext cx="9296400" cy="963332"/>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400"/>
            </a:lvl1pPr>
            <a:lvl2pPr>
              <a:defRPr sz="1400"/>
            </a:lvl2pPr>
            <a:lvl3pPr>
              <a:defRPr sz="1400"/>
            </a:lvl3pPr>
            <a:lvl4pPr>
              <a:defRPr sz="1400"/>
            </a:lvl4pPr>
            <a:lvl5pPr>
              <a:defRPr sz="1400"/>
            </a:lvl5pPr>
          </a:lstStyle>
          <a:p>
            <a:pPr lvl="0"/>
            <a:r>
              <a:rPr lang="en-US" err="1"/>
              <a:t>Mollis</a:t>
            </a:r>
            <a:r>
              <a:rPr lang="en-US"/>
              <a:t> </a:t>
            </a:r>
            <a:r>
              <a:rPr lang="en-US" err="1"/>
              <a:t>pretium</a:t>
            </a:r>
            <a:r>
              <a:rPr lang="en-US"/>
              <a:t> lorem </a:t>
            </a:r>
            <a:r>
              <a:rPr lang="en-US" err="1"/>
              <a:t>primisetua</a:t>
            </a:r>
            <a:r>
              <a:rPr lang="en-US"/>
              <a:t>, </a:t>
            </a:r>
            <a:r>
              <a:rPr lang="en-US" err="1"/>
              <a:t>senectus</a:t>
            </a:r>
            <a:r>
              <a:rPr lang="en-US"/>
              <a:t> </a:t>
            </a:r>
            <a:r>
              <a:rPr lang="en-US" err="1"/>
              <a:t>habitasse</a:t>
            </a:r>
            <a:r>
              <a:rPr lang="en-US"/>
              <a:t> </a:t>
            </a:r>
            <a:r>
              <a:rPr lang="en-US" err="1"/>
              <a:t>lectusetu</a:t>
            </a:r>
            <a:r>
              <a:rPr lang="en-US"/>
              <a:t> </a:t>
            </a:r>
            <a:r>
              <a:rPr lang="en-US" err="1"/>
              <a:t>doler</a:t>
            </a:r>
            <a:r>
              <a:rPr lang="en-US"/>
              <a:t> </a:t>
            </a:r>
            <a:r>
              <a:rPr lang="en-US" err="1"/>
              <a:t>scelerisque</a:t>
            </a:r>
            <a:r>
              <a:rPr lang="en-US"/>
              <a:t> </a:t>
            </a:r>
            <a:r>
              <a:rPr lang="en-US" err="1"/>
              <a:t>donec</a:t>
            </a:r>
            <a:r>
              <a:rPr lang="en-US"/>
              <a:t>, </a:t>
            </a:r>
            <a:r>
              <a:rPr lang="en-US" err="1"/>
              <a:t>ultricies</a:t>
            </a:r>
            <a:r>
              <a:rPr lang="en-US"/>
              <a:t> </a:t>
            </a:r>
            <a:r>
              <a:rPr lang="en-US" err="1"/>
              <a:t>tortor</a:t>
            </a:r>
            <a:r>
              <a:rPr lang="en-US"/>
              <a:t> </a:t>
            </a:r>
            <a:r>
              <a:rPr lang="en-US" err="1"/>
              <a:t>suspendisse</a:t>
            </a:r>
            <a:r>
              <a:rPr lang="en-US"/>
              <a:t> </a:t>
            </a:r>
            <a:r>
              <a:rPr lang="en-US" err="1"/>
              <a:t>adipiscing</a:t>
            </a:r>
            <a:r>
              <a:rPr lang="en-US"/>
              <a:t> </a:t>
            </a:r>
            <a:r>
              <a:rPr lang="en-US" err="1"/>
              <a:t>fusce</a:t>
            </a:r>
            <a:r>
              <a:rPr lang="en-US"/>
              <a:t> </a:t>
            </a:r>
            <a:r>
              <a:rPr lang="en-US" err="1"/>
              <a:t>morbi</a:t>
            </a:r>
            <a:r>
              <a:rPr lang="en-US"/>
              <a:t> </a:t>
            </a:r>
            <a:r>
              <a:rPr lang="en-US" err="1"/>
              <a:t>volutpat</a:t>
            </a:r>
            <a:r>
              <a:rPr lang="en-US"/>
              <a:t> </a:t>
            </a:r>
            <a:r>
              <a:rPr lang="en-US" err="1"/>
              <a:t>pellentesque</a:t>
            </a:r>
            <a:r>
              <a:rPr lang="en-US"/>
              <a:t>, </a:t>
            </a:r>
            <a:r>
              <a:rPr lang="en-US" err="1"/>
              <a:t>consectetur</a:t>
            </a:r>
            <a:r>
              <a:rPr lang="en-US"/>
              <a:t> mi </a:t>
            </a:r>
            <a:r>
              <a:rPr lang="en-US" err="1"/>
              <a:t>risus</a:t>
            </a:r>
            <a:r>
              <a:rPr lang="en-US"/>
              <a:t> </a:t>
            </a:r>
            <a:r>
              <a:rPr lang="en-US" err="1"/>
              <a:t>molestie</a:t>
            </a:r>
            <a:r>
              <a:rPr lang="en-US"/>
              <a:t> </a:t>
            </a:r>
            <a:r>
              <a:rPr lang="en-US" err="1"/>
              <a:t>curae</a:t>
            </a:r>
            <a:r>
              <a:rPr lang="en-US"/>
              <a:t> </a:t>
            </a:r>
            <a:r>
              <a:rPr lang="en-US" err="1"/>
              <a:t>malesuada</a:t>
            </a:r>
            <a:r>
              <a:rPr lang="en-US"/>
              <a:t>. Massa </a:t>
            </a:r>
            <a:r>
              <a:rPr lang="en-US" err="1"/>
              <a:t>curae</a:t>
            </a:r>
            <a:r>
              <a:rPr lang="en-US"/>
              <a:t> </a:t>
            </a:r>
            <a:r>
              <a:rPr lang="en-US" err="1"/>
              <a:t>fringilla</a:t>
            </a:r>
            <a:r>
              <a:rPr lang="en-US"/>
              <a:t> </a:t>
            </a:r>
            <a:r>
              <a:rPr lang="en-US" err="1"/>
              <a:t>porttitor</a:t>
            </a:r>
            <a:r>
              <a:rPr lang="en-US"/>
              <a:t> </a:t>
            </a:r>
            <a:r>
              <a:rPr lang="en-US" err="1"/>
              <a:t>quam</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a:t>
            </a:r>
          </a:p>
        </p:txBody>
      </p:sp>
      <p:sp>
        <p:nvSpPr>
          <p:cNvPr id="11" name="Page">
            <a:extLst>
              <a:ext uri="{FF2B5EF4-FFF2-40B4-BE49-F238E27FC236}">
                <a16:creationId xmlns:a16="http://schemas.microsoft.com/office/drawing/2014/main" id="{0DDFE1B1-9364-4E44-BE5A-008902C97089}"/>
              </a:ext>
            </a:extLst>
          </p:cNvPr>
          <p:cNvSpPr>
            <a:spLocks noGrp="1"/>
          </p:cNvSpPr>
          <p:nvPr>
            <p:ph type="body" sz="quarter" idx="25" hasCustomPrompt="1"/>
          </p:nvPr>
        </p:nvSpPr>
        <p:spPr>
          <a:xfrm>
            <a:off x="926512" y="495992"/>
            <a:ext cx="569228" cy="139781"/>
          </a:xfrm>
        </p:spPr>
        <p:txBody>
          <a:bodyPr/>
          <a:lstStyle>
            <a:lvl1pPr>
              <a:lnSpc>
                <a:spcPct val="100000"/>
              </a:lnSpc>
              <a:spcAft>
                <a:spcPts val="0"/>
              </a:spcAft>
              <a:defRPr sz="700" b="1" cap="all" spc="10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00</a:t>
            </a:r>
          </a:p>
        </p:txBody>
      </p:sp>
      <p:sp>
        <p:nvSpPr>
          <p:cNvPr id="12" name="Footer">
            <a:extLst>
              <a:ext uri="{FF2B5EF4-FFF2-40B4-BE49-F238E27FC236}">
                <a16:creationId xmlns:a16="http://schemas.microsoft.com/office/drawing/2014/main" id="{5561B028-51AA-784D-A4C9-A82067CB3850}"/>
              </a:ext>
            </a:extLst>
          </p:cNvPr>
          <p:cNvSpPr>
            <a:spLocks noGrp="1"/>
          </p:cNvSpPr>
          <p:nvPr>
            <p:ph type="body" sz="quarter" idx="26" hasCustomPrompt="1"/>
          </p:nvPr>
        </p:nvSpPr>
        <p:spPr>
          <a:xfrm>
            <a:off x="1986247"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DELOITTE DIGITAL</a:t>
            </a:r>
          </a:p>
        </p:txBody>
      </p:sp>
    </p:spTree>
    <p:extLst>
      <p:ext uri="{BB962C8B-B14F-4D97-AF65-F5344CB8AC3E}">
        <p14:creationId xmlns:p14="http://schemas.microsoft.com/office/powerpoint/2010/main" val="2897663546"/>
      </p:ext>
    </p:extLst>
  </p:cSld>
  <p:clrMapOvr>
    <a:masterClrMapping/>
  </p:clrMapOvr>
  <p:transition/>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914400" y="2743200"/>
            <a:ext cx="3355975" cy="1169988"/>
          </a:xfrm>
          <a:prstGeom prst="rect">
            <a:avLst/>
          </a:prstGeo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1925476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green and yellow swirly sphere&#10;&#10;Description automatically generated">
            <a:extLst>
              <a:ext uri="{FF2B5EF4-FFF2-40B4-BE49-F238E27FC236}">
                <a16:creationId xmlns:a16="http://schemas.microsoft.com/office/drawing/2014/main" id="{1D964232-F0AD-7FEF-7684-23B56AF0D1E8}"/>
              </a:ext>
            </a:extLst>
          </p:cNvPr>
          <p:cNvPicPr>
            <a:picLocks noChangeAspect="1"/>
          </p:cNvPicPr>
          <p:nvPr userDrawn="1"/>
        </p:nvPicPr>
        <p:blipFill>
          <a:blip r:embed="rId2"/>
          <a:stretch>
            <a:fillRect/>
          </a:stretch>
        </p:blipFill>
        <p:spPr>
          <a:xfrm>
            <a:off x="3132186" y="465186"/>
            <a:ext cx="5927628" cy="5927628"/>
          </a:xfrm>
          <a:prstGeom prst="rect">
            <a:avLst/>
          </a:prstGeom>
          <a:effectLst/>
        </p:spPr>
      </p:pic>
      <p:sp>
        <p:nvSpPr>
          <p:cNvPr id="9" name="Text Placeholder 16">
            <a:extLst>
              <a:ext uri="{FF2B5EF4-FFF2-40B4-BE49-F238E27FC236}">
                <a16:creationId xmlns:a16="http://schemas.microsoft.com/office/drawing/2014/main" id="{5ACFEA14-8F6A-2DC1-2870-1A1D976B3398}"/>
              </a:ext>
            </a:extLst>
          </p:cNvPr>
          <p:cNvSpPr>
            <a:spLocks noGrp="1"/>
          </p:cNvSpPr>
          <p:nvPr>
            <p:ph type="body" sz="quarter" idx="13" hasCustomPrompt="1"/>
          </p:nvPr>
        </p:nvSpPr>
        <p:spPr>
          <a:xfrm>
            <a:off x="358438" y="4014276"/>
            <a:ext cx="3226880" cy="1553496"/>
          </a:xfrm>
          <a:prstGeom prst="rect">
            <a:avLst/>
          </a:prstGeom>
        </p:spPr>
        <p:txBody>
          <a:bodyPr wrap="square" lIns="0" tIns="0" rIns="0" bIns="0" anchor="b">
            <a:noAutofit/>
          </a:bodyPr>
          <a:lstStyle>
            <a:lvl1pPr marL="0" indent="0">
              <a:spcBef>
                <a:spcPts val="500"/>
              </a:spcBef>
              <a:buNone/>
              <a:defRPr sz="2400" b="1" i="0">
                <a:solidFill>
                  <a:schemeClr val="accent3"/>
                </a:solidFill>
                <a:latin typeface="Calibri" panose="020F0502020204030204" pitchFamily="34" charset="0"/>
                <a:ea typeface="Open Sans SemiBold" panose="020B0606030504020204" pitchFamily="34" charset="0"/>
                <a:cs typeface="Calibri" panose="020F0502020204030204" pitchFamily="34" charset="0"/>
              </a:defRPr>
            </a:lvl1pPr>
          </a:lstStyle>
          <a:p>
            <a:pPr lvl="0"/>
            <a:r>
              <a:rPr lang="en-GB" noProof="0"/>
              <a:t>Document title</a:t>
            </a:r>
            <a:br>
              <a:rPr lang="en-GB" noProof="0"/>
            </a:br>
            <a:r>
              <a:rPr lang="en-GB" noProof="0"/>
              <a:t>Calibri Bold 24pt</a:t>
            </a:r>
          </a:p>
        </p:txBody>
      </p:sp>
      <p:sp>
        <p:nvSpPr>
          <p:cNvPr id="11" name="Text Placeholder 16">
            <a:extLst>
              <a:ext uri="{FF2B5EF4-FFF2-40B4-BE49-F238E27FC236}">
                <a16:creationId xmlns:a16="http://schemas.microsoft.com/office/drawing/2014/main" id="{28313177-94AA-E600-636E-7A32DFA55FD2}"/>
              </a:ext>
            </a:extLst>
          </p:cNvPr>
          <p:cNvSpPr>
            <a:spLocks noGrp="1"/>
          </p:cNvSpPr>
          <p:nvPr>
            <p:ph type="body" sz="quarter" idx="15" hasCustomPrompt="1"/>
          </p:nvPr>
        </p:nvSpPr>
        <p:spPr>
          <a:xfrm>
            <a:off x="358437" y="5750648"/>
            <a:ext cx="4234459" cy="176980"/>
          </a:xfrm>
          <a:prstGeom prst="rect">
            <a:avLst/>
          </a:prstGeom>
        </p:spPr>
        <p:txBody>
          <a:bodyPr wrap="square" lIns="0" tIns="0" rIns="0" bIns="0">
            <a:noAutofit/>
          </a:bodyPr>
          <a:lstStyle>
            <a:lvl1pPr marL="0" indent="0">
              <a:buNone/>
              <a:defRPr sz="1400" b="0" i="0">
                <a:solidFill>
                  <a:schemeClr val="tx1"/>
                </a:solidFill>
                <a:latin typeface="Calibri Light" panose="020F0302020204030204" pitchFamily="34" charset="0"/>
                <a:ea typeface="Open Sans Light" pitchFamily="2" charset="0"/>
                <a:cs typeface="Calibri Light" panose="020F0302020204030204" pitchFamily="34" charset="0"/>
              </a:defRPr>
            </a:lvl1pPr>
          </a:lstStyle>
          <a:p>
            <a:pPr lvl="0"/>
            <a:r>
              <a:rPr lang="en-GB" noProof="0"/>
              <a:t>Subheading Cal light 14pt</a:t>
            </a:r>
          </a:p>
        </p:txBody>
      </p:sp>
      <p:sp>
        <p:nvSpPr>
          <p:cNvPr id="12" name="Text Placeholder 16">
            <a:extLst>
              <a:ext uri="{FF2B5EF4-FFF2-40B4-BE49-F238E27FC236}">
                <a16:creationId xmlns:a16="http://schemas.microsoft.com/office/drawing/2014/main" id="{19BE6338-1142-256C-1C0E-3EA226479506}"/>
              </a:ext>
            </a:extLst>
          </p:cNvPr>
          <p:cNvSpPr>
            <a:spLocks noGrp="1"/>
          </p:cNvSpPr>
          <p:nvPr>
            <p:ph type="body" sz="quarter" idx="16" hasCustomPrompt="1"/>
          </p:nvPr>
        </p:nvSpPr>
        <p:spPr>
          <a:xfrm>
            <a:off x="358437" y="6295454"/>
            <a:ext cx="4234459" cy="176980"/>
          </a:xfrm>
          <a:prstGeom prst="rect">
            <a:avLst/>
          </a:prstGeom>
        </p:spPr>
        <p:txBody>
          <a:bodyPr wrap="square" lIns="0" tIns="0" rIns="0" bIns="0" anchor="b">
            <a:noAutofit/>
          </a:bodyPr>
          <a:lstStyle>
            <a:lvl1pPr marL="0" indent="0">
              <a:buNone/>
              <a:defRPr sz="1000" b="1" i="0">
                <a:solidFill>
                  <a:schemeClr val="tx1"/>
                </a:solidFill>
                <a:latin typeface="Calibri" panose="020F0502020204030204" pitchFamily="34" charset="0"/>
                <a:ea typeface="Open Sans SemiBold" panose="020B0606030504020204" pitchFamily="34" charset="0"/>
                <a:cs typeface="Calibri" panose="020F0502020204030204" pitchFamily="34" charset="0"/>
              </a:defRPr>
            </a:lvl1pPr>
          </a:lstStyle>
          <a:p>
            <a:pPr lvl="0"/>
            <a:r>
              <a:rPr lang="en-GB" noProof="0"/>
              <a:t>Date here Calibri Bold 10pt</a:t>
            </a:r>
          </a:p>
        </p:txBody>
      </p:sp>
      <p:grpSp>
        <p:nvGrpSpPr>
          <p:cNvPr id="24" name="Group 23">
            <a:extLst>
              <a:ext uri="{FF2B5EF4-FFF2-40B4-BE49-F238E27FC236}">
                <a16:creationId xmlns:a16="http://schemas.microsoft.com/office/drawing/2014/main" id="{6F71838B-88EE-D9FB-BD09-7029AE0D8FD9}"/>
              </a:ext>
            </a:extLst>
          </p:cNvPr>
          <p:cNvGrpSpPr>
            <a:grpSpLocks noChangeAspect="1"/>
          </p:cNvGrpSpPr>
          <p:nvPr userDrawn="1"/>
        </p:nvGrpSpPr>
        <p:grpSpPr>
          <a:xfrm>
            <a:off x="358437" y="341312"/>
            <a:ext cx="1819109" cy="345828"/>
            <a:chOff x="398463" y="404813"/>
            <a:chExt cx="1627187" cy="307976"/>
          </a:xfrm>
          <a:solidFill>
            <a:schemeClr val="tx1"/>
          </a:solidFill>
        </p:grpSpPr>
        <p:sp>
          <p:nvSpPr>
            <p:cNvPr id="25" name="Oval 5">
              <a:extLst>
                <a:ext uri="{FF2B5EF4-FFF2-40B4-BE49-F238E27FC236}">
                  <a16:creationId xmlns:a16="http://schemas.microsoft.com/office/drawing/2014/main" id="{65528875-5CFF-9BAE-F5CE-094690B7301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sp>
          <p:nvSpPr>
            <p:cNvPr id="26" name="Freeform 6">
              <a:extLst>
                <a:ext uri="{FF2B5EF4-FFF2-40B4-BE49-F238E27FC236}">
                  <a16:creationId xmlns:a16="http://schemas.microsoft.com/office/drawing/2014/main" id="{4E056345-8F6B-CB28-8015-E5E1BE9F563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sp>
          <p:nvSpPr>
            <p:cNvPr id="27" name="Rectangle 7">
              <a:extLst>
                <a:ext uri="{FF2B5EF4-FFF2-40B4-BE49-F238E27FC236}">
                  <a16:creationId xmlns:a16="http://schemas.microsoft.com/office/drawing/2014/main" id="{894B0194-8832-DA84-C0DB-B0963F1247B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sp>
          <p:nvSpPr>
            <p:cNvPr id="28" name="Freeform 8">
              <a:extLst>
                <a:ext uri="{FF2B5EF4-FFF2-40B4-BE49-F238E27FC236}">
                  <a16:creationId xmlns:a16="http://schemas.microsoft.com/office/drawing/2014/main" id="{2D234D69-3973-651A-2B47-0DE8005DE385}"/>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sp>
          <p:nvSpPr>
            <p:cNvPr id="29" name="Rectangle 9">
              <a:extLst>
                <a:ext uri="{FF2B5EF4-FFF2-40B4-BE49-F238E27FC236}">
                  <a16:creationId xmlns:a16="http://schemas.microsoft.com/office/drawing/2014/main" id="{2A63C2CD-B009-5812-B33C-3AF221F1782E}"/>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sp>
          <p:nvSpPr>
            <p:cNvPr id="30" name="Rectangle 10">
              <a:extLst>
                <a:ext uri="{FF2B5EF4-FFF2-40B4-BE49-F238E27FC236}">
                  <a16:creationId xmlns:a16="http://schemas.microsoft.com/office/drawing/2014/main" id="{3BF18E96-800D-B5E7-46B5-D162940EF066}"/>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sp>
          <p:nvSpPr>
            <p:cNvPr id="31" name="Freeform 11">
              <a:extLst>
                <a:ext uri="{FF2B5EF4-FFF2-40B4-BE49-F238E27FC236}">
                  <a16:creationId xmlns:a16="http://schemas.microsoft.com/office/drawing/2014/main" id="{3380C43D-43C3-8A66-C8C0-5941F75B844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sp>
          <p:nvSpPr>
            <p:cNvPr id="32" name="Freeform 12">
              <a:extLst>
                <a:ext uri="{FF2B5EF4-FFF2-40B4-BE49-F238E27FC236}">
                  <a16:creationId xmlns:a16="http://schemas.microsoft.com/office/drawing/2014/main" id="{32773F60-4EA9-AC77-7F7C-6B392EF0EF9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sp>
          <p:nvSpPr>
            <p:cNvPr id="33" name="Freeform 13">
              <a:extLst>
                <a:ext uri="{FF2B5EF4-FFF2-40B4-BE49-F238E27FC236}">
                  <a16:creationId xmlns:a16="http://schemas.microsoft.com/office/drawing/2014/main" id="{D4BC1233-CF6C-9F7C-36E8-4A9922E9D9C7}"/>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sp>
          <p:nvSpPr>
            <p:cNvPr id="34" name="Freeform 14">
              <a:extLst>
                <a:ext uri="{FF2B5EF4-FFF2-40B4-BE49-F238E27FC236}">
                  <a16:creationId xmlns:a16="http://schemas.microsoft.com/office/drawing/2014/main" id="{9B99E8A2-03C8-8104-560E-A5E7311EB27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a:solidFill>
                  <a:schemeClr val="bg1"/>
                </a:solidFill>
              </a:endParaRPr>
            </a:p>
          </p:txBody>
        </p:sp>
      </p:grpSp>
      <p:sp>
        <p:nvSpPr>
          <p:cNvPr id="2" name="Picture Placeholder 2">
            <a:extLst>
              <a:ext uri="{FF2B5EF4-FFF2-40B4-BE49-F238E27FC236}">
                <a16:creationId xmlns:a16="http://schemas.microsoft.com/office/drawing/2014/main" id="{04B59A5C-9B44-5B29-985D-69C84DCE3718}"/>
              </a:ext>
            </a:extLst>
          </p:cNvPr>
          <p:cNvSpPr>
            <a:spLocks noGrp="1"/>
          </p:cNvSpPr>
          <p:nvPr>
            <p:ph type="pic" sz="quarter" idx="19" hasCustomPrompt="1"/>
          </p:nvPr>
        </p:nvSpPr>
        <p:spPr>
          <a:xfrm>
            <a:off x="9215120" y="159979"/>
            <a:ext cx="2618442" cy="706906"/>
          </a:xfrm>
          <a:prstGeom prst="rect">
            <a:avLst/>
          </a:prstGeom>
        </p:spPr>
        <p:txBody>
          <a:bodyPr anchor="ctr"/>
          <a:lstStyle>
            <a:lvl1pPr marL="0" indent="0" algn="ctr">
              <a:buFontTx/>
              <a:buNone/>
              <a:tabLst/>
              <a:defRPr sz="1000" b="1" i="0">
                <a:latin typeface="Calibri" panose="020F0502020204030204" pitchFamily="34" charset="0"/>
                <a:cs typeface="Calibri" panose="020F050202020403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noProof="0"/>
              <a:t>Permitted client/partner logo (Position 2)</a:t>
            </a:r>
          </a:p>
        </p:txBody>
      </p:sp>
      <p:sp>
        <p:nvSpPr>
          <p:cNvPr id="3" name="Picture Placeholder 2">
            <a:extLst>
              <a:ext uri="{FF2B5EF4-FFF2-40B4-BE49-F238E27FC236}">
                <a16:creationId xmlns:a16="http://schemas.microsoft.com/office/drawing/2014/main" id="{953ECA23-F77A-2DC2-499A-13AA0E1D4CF7}"/>
              </a:ext>
            </a:extLst>
          </p:cNvPr>
          <p:cNvSpPr>
            <a:spLocks noGrp="1"/>
          </p:cNvSpPr>
          <p:nvPr>
            <p:ph type="pic" sz="quarter" idx="20" hasCustomPrompt="1"/>
          </p:nvPr>
        </p:nvSpPr>
        <p:spPr>
          <a:xfrm>
            <a:off x="9215120" y="5748988"/>
            <a:ext cx="2618442" cy="706906"/>
          </a:xfrm>
          <a:prstGeom prst="rect">
            <a:avLst/>
          </a:prstGeom>
        </p:spPr>
        <p:txBody>
          <a:bodyPr anchor="ctr"/>
          <a:lstStyle>
            <a:lvl1pPr marL="0" indent="0" algn="ctr">
              <a:buFontTx/>
              <a:buNone/>
              <a:tabLst/>
              <a:defRPr sz="1000" b="1" i="0">
                <a:latin typeface="Calibri" panose="020F0502020204030204" pitchFamily="34" charset="0"/>
                <a:cs typeface="Calibri" panose="020F050202020403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noProof="0"/>
              <a:t>Permitted client/partner logo (Position 1)</a:t>
            </a:r>
          </a:p>
        </p:txBody>
      </p:sp>
    </p:spTree>
    <p:extLst>
      <p:ext uri="{BB962C8B-B14F-4D97-AF65-F5344CB8AC3E}">
        <p14:creationId xmlns:p14="http://schemas.microsoft.com/office/powerpoint/2010/main" val="2358210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997921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5D45E11-31A5-E3FC-391B-2853581FD0C8}"/>
              </a:ext>
            </a:extLst>
          </p:cNvPr>
          <p:cNvSpPr>
            <a:spLocks noGrp="1"/>
          </p:cNvSpPr>
          <p:nvPr>
            <p:ph type="ftr" sz="quarter" idx="11"/>
          </p:nvPr>
        </p:nvSpPr>
        <p:spPr/>
        <p:txBody>
          <a:bodyPr/>
          <a:lstStyle/>
          <a:p>
            <a:r>
              <a:rPr lang="en-US"/>
              <a:t>See slide 12 for instructions on how to update footer</a:t>
            </a:r>
          </a:p>
        </p:txBody>
      </p:sp>
      <p:sp>
        <p:nvSpPr>
          <p:cNvPr id="5" name="Slide Number Placeholder 4">
            <a:extLst>
              <a:ext uri="{FF2B5EF4-FFF2-40B4-BE49-F238E27FC236}">
                <a16:creationId xmlns:a16="http://schemas.microsoft.com/office/drawing/2014/main" id="{3601F7DF-30E1-D713-9FFA-757E3563DACB}"/>
              </a:ext>
            </a:extLst>
          </p:cNvPr>
          <p:cNvSpPr>
            <a:spLocks noGrp="1"/>
          </p:cNvSpPr>
          <p:nvPr>
            <p:ph type="sldNum" sz="quarter" idx="12"/>
          </p:nvPr>
        </p:nvSpPr>
        <p:spPr/>
        <p:txBody>
          <a:bodyPr/>
          <a:lstStyle/>
          <a:p>
            <a:fld id="{862A5111-985B-C14D-9115-5787026182A8}" type="slidenum">
              <a:rPr lang="en-US" smtClean="0"/>
              <a:t>‹#›</a:t>
            </a:fld>
            <a:endParaRPr lang="en-US"/>
          </a:p>
        </p:txBody>
      </p:sp>
      <p:sp>
        <p:nvSpPr>
          <p:cNvPr id="9" name="Title 8">
            <a:extLst>
              <a:ext uri="{FF2B5EF4-FFF2-40B4-BE49-F238E27FC236}">
                <a16:creationId xmlns:a16="http://schemas.microsoft.com/office/drawing/2014/main" id="{32664483-5AC8-0F16-9C46-37836889B6E9}"/>
              </a:ext>
            </a:extLst>
          </p:cNvPr>
          <p:cNvSpPr>
            <a:spLocks noGrp="1"/>
          </p:cNvSpPr>
          <p:nvPr>
            <p:ph type="title"/>
          </p:nvPr>
        </p:nvSpPr>
        <p:spPr>
          <a:xfrm>
            <a:off x="546100" y="552450"/>
            <a:ext cx="11091861" cy="434975"/>
          </a:xfrm>
        </p:spPr>
        <p:txBody>
          <a:bodyPr/>
          <a:lstStyle/>
          <a:p>
            <a:r>
              <a:rPr lang="en-US"/>
              <a:t>Click to edit Master title style</a:t>
            </a:r>
          </a:p>
        </p:txBody>
      </p:sp>
      <p:sp>
        <p:nvSpPr>
          <p:cNvPr id="3" name="Freeform 5">
            <a:extLst>
              <a:ext uri="{FF2B5EF4-FFF2-40B4-BE49-F238E27FC236}">
                <a16:creationId xmlns:a16="http://schemas.microsoft.com/office/drawing/2014/main" id="{7FE8C2D7-70E3-CC7C-8803-9B39088A71F9}"/>
              </a:ext>
            </a:extLst>
          </p:cNvPr>
          <p:cNvSpPr/>
          <p:nvPr userDrawn="1"/>
        </p:nvSpPr>
        <p:spPr bwMode="black">
          <a:xfrm>
            <a:off x="554038" y="6469335"/>
            <a:ext cx="678511" cy="112440"/>
          </a:xfrm>
          <a:custGeom>
            <a:avLst/>
            <a:gdLst>
              <a:gd name="connsiteX0" fmla="*/ 7774508 w 7774508"/>
              <a:gd name="connsiteY0" fmla="*/ 879070 h 1288357"/>
              <a:gd name="connsiteX1" fmla="*/ 7774508 w 7774508"/>
              <a:gd name="connsiteY1" fmla="*/ 879071 h 1288357"/>
              <a:gd name="connsiteX2" fmla="*/ 7774508 w 7774508"/>
              <a:gd name="connsiteY2" fmla="*/ 879071 h 1288357"/>
              <a:gd name="connsiteX3" fmla="*/ 4430897 w 7774508"/>
              <a:gd name="connsiteY3" fmla="*/ 300733 h 1288357"/>
              <a:gd name="connsiteX4" fmla="*/ 4430897 w 7774508"/>
              <a:gd name="connsiteY4" fmla="*/ 987622 h 1288357"/>
              <a:gd name="connsiteX5" fmla="*/ 4594611 w 7774508"/>
              <a:gd name="connsiteY5" fmla="*/ 987622 h 1288357"/>
              <a:gd name="connsiteX6" fmla="*/ 4856195 w 7774508"/>
              <a:gd name="connsiteY6" fmla="*/ 726031 h 1288357"/>
              <a:gd name="connsiteX7" fmla="*/ 4856195 w 7774508"/>
              <a:gd name="connsiteY7" fmla="*/ 562323 h 1288357"/>
              <a:gd name="connsiteX8" fmla="*/ 4594611 w 7774508"/>
              <a:gd name="connsiteY8" fmla="*/ 300733 h 1288357"/>
              <a:gd name="connsiteX9" fmla="*/ 3381010 w 7774508"/>
              <a:gd name="connsiteY9" fmla="*/ 275825 h 1288357"/>
              <a:gd name="connsiteX10" fmla="*/ 3137223 w 7774508"/>
              <a:gd name="connsiteY10" fmla="*/ 501815 h 1288357"/>
              <a:gd name="connsiteX11" fmla="*/ 3137223 w 7774508"/>
              <a:gd name="connsiteY11" fmla="*/ 786537 h 1288357"/>
              <a:gd name="connsiteX12" fmla="*/ 3381010 w 7774508"/>
              <a:gd name="connsiteY12" fmla="*/ 1012534 h 1288357"/>
              <a:gd name="connsiteX13" fmla="*/ 3624804 w 7774508"/>
              <a:gd name="connsiteY13" fmla="*/ 786537 h 1288357"/>
              <a:gd name="connsiteX14" fmla="*/ 3624804 w 7774508"/>
              <a:gd name="connsiteY14" fmla="*/ 501815 h 1288357"/>
              <a:gd name="connsiteX15" fmla="*/ 3381010 w 7774508"/>
              <a:gd name="connsiteY15" fmla="*/ 275825 h 1288357"/>
              <a:gd name="connsiteX16" fmla="*/ 2090894 w 7774508"/>
              <a:gd name="connsiteY16" fmla="*/ 275825 h 1288357"/>
              <a:gd name="connsiteX17" fmla="*/ 1847107 w 7774508"/>
              <a:gd name="connsiteY17" fmla="*/ 501815 h 1288357"/>
              <a:gd name="connsiteX18" fmla="*/ 1847107 w 7774508"/>
              <a:gd name="connsiteY18" fmla="*/ 786537 h 1288357"/>
              <a:gd name="connsiteX19" fmla="*/ 2090894 w 7774508"/>
              <a:gd name="connsiteY19" fmla="*/ 1012534 h 1288357"/>
              <a:gd name="connsiteX20" fmla="*/ 2334688 w 7774508"/>
              <a:gd name="connsiteY20" fmla="*/ 786537 h 1288357"/>
              <a:gd name="connsiteX21" fmla="*/ 2334688 w 7774508"/>
              <a:gd name="connsiteY21" fmla="*/ 501815 h 1288357"/>
              <a:gd name="connsiteX22" fmla="*/ 2090894 w 7774508"/>
              <a:gd name="connsiteY22" fmla="*/ 275825 h 1288357"/>
              <a:gd name="connsiteX23" fmla="*/ 4092790 w 7774508"/>
              <a:gd name="connsiteY23" fmla="*/ 21359 h 1288357"/>
              <a:gd name="connsiteX24" fmla="*/ 4594611 w 7774508"/>
              <a:gd name="connsiteY24" fmla="*/ 21359 h 1288357"/>
              <a:gd name="connsiteX25" fmla="*/ 5197858 w 7774508"/>
              <a:gd name="connsiteY25" fmla="*/ 567658 h 1288357"/>
              <a:gd name="connsiteX26" fmla="*/ 5197858 w 7774508"/>
              <a:gd name="connsiteY26" fmla="*/ 720696 h 1288357"/>
              <a:gd name="connsiteX27" fmla="*/ 4594611 w 7774508"/>
              <a:gd name="connsiteY27" fmla="*/ 1267002 h 1288357"/>
              <a:gd name="connsiteX28" fmla="*/ 4092790 w 7774508"/>
              <a:gd name="connsiteY28" fmla="*/ 1267002 h 1288357"/>
              <a:gd name="connsiteX29" fmla="*/ 5094618 w 7774508"/>
              <a:gd name="connsiteY29" fmla="*/ 21356 h 1288357"/>
              <a:gd name="connsiteX30" fmla="*/ 5477210 w 7774508"/>
              <a:gd name="connsiteY30" fmla="*/ 21356 h 1288357"/>
              <a:gd name="connsiteX31" fmla="*/ 5717446 w 7774508"/>
              <a:gd name="connsiteY31" fmla="*/ 412839 h 1288357"/>
              <a:gd name="connsiteX32" fmla="*/ 5955898 w 7774508"/>
              <a:gd name="connsiteY32" fmla="*/ 21356 h 1288357"/>
              <a:gd name="connsiteX33" fmla="*/ 6322472 w 7774508"/>
              <a:gd name="connsiteY33" fmla="*/ 21356 h 1288357"/>
              <a:gd name="connsiteX34" fmla="*/ 5868700 w 7774508"/>
              <a:gd name="connsiteY34" fmla="*/ 718915 h 1288357"/>
              <a:gd name="connsiteX35" fmla="*/ 5868700 w 7774508"/>
              <a:gd name="connsiteY35" fmla="*/ 1267000 h 1288357"/>
              <a:gd name="connsiteX36" fmla="*/ 5548390 w 7774508"/>
              <a:gd name="connsiteY36" fmla="*/ 1267000 h 1288357"/>
              <a:gd name="connsiteX37" fmla="*/ 5548390 w 7774508"/>
              <a:gd name="connsiteY37" fmla="*/ 718915 h 1288357"/>
              <a:gd name="connsiteX38" fmla="*/ 6356277 w 7774508"/>
              <a:gd name="connsiteY38" fmla="*/ 21355 h 1288357"/>
              <a:gd name="connsiteX39" fmla="*/ 6694384 w 7774508"/>
              <a:gd name="connsiteY39" fmla="*/ 21355 h 1288357"/>
              <a:gd name="connsiteX40" fmla="*/ 6694384 w 7774508"/>
              <a:gd name="connsiteY40" fmla="*/ 332766 h 1288357"/>
              <a:gd name="connsiteX41" fmla="*/ 6477285 w 7774508"/>
              <a:gd name="connsiteY41" fmla="*/ 624602 h 1288357"/>
              <a:gd name="connsiteX42" fmla="*/ 6404326 w 7774508"/>
              <a:gd name="connsiteY42" fmla="*/ 624602 h 1288357"/>
              <a:gd name="connsiteX43" fmla="*/ 6500417 w 7774508"/>
              <a:gd name="connsiteY43" fmla="*/ 359454 h 1288357"/>
              <a:gd name="connsiteX44" fmla="*/ 6356277 w 7774508"/>
              <a:gd name="connsiteY44" fmla="*/ 359454 h 1288357"/>
              <a:gd name="connsiteX45" fmla="*/ 0 w 7774508"/>
              <a:gd name="connsiteY45" fmla="*/ 21355 h 1288357"/>
              <a:gd name="connsiteX46" fmla="*/ 496479 w 7774508"/>
              <a:gd name="connsiteY46" fmla="*/ 21355 h 1288357"/>
              <a:gd name="connsiteX47" fmla="*/ 651295 w 7774508"/>
              <a:gd name="connsiteY47" fmla="*/ 661974 h 1288357"/>
              <a:gd name="connsiteX48" fmla="*/ 688668 w 7774508"/>
              <a:gd name="connsiteY48" fmla="*/ 839922 h 1288357"/>
              <a:gd name="connsiteX49" fmla="*/ 726033 w 7774508"/>
              <a:gd name="connsiteY49" fmla="*/ 661974 h 1288357"/>
              <a:gd name="connsiteX50" fmla="*/ 880849 w 7774508"/>
              <a:gd name="connsiteY50" fmla="*/ 21355 h 1288357"/>
              <a:gd name="connsiteX51" fmla="*/ 1377328 w 7774508"/>
              <a:gd name="connsiteY51" fmla="*/ 21355 h 1288357"/>
              <a:gd name="connsiteX52" fmla="*/ 1377328 w 7774508"/>
              <a:gd name="connsiteY52" fmla="*/ 1266998 h 1288357"/>
              <a:gd name="connsiteX53" fmla="*/ 1058804 w 7774508"/>
              <a:gd name="connsiteY53" fmla="*/ 1266998 h 1288357"/>
              <a:gd name="connsiteX54" fmla="*/ 1058804 w 7774508"/>
              <a:gd name="connsiteY54" fmla="*/ 459108 h 1288357"/>
              <a:gd name="connsiteX55" fmla="*/ 1014312 w 7774508"/>
              <a:gd name="connsiteY55" fmla="*/ 644177 h 1288357"/>
              <a:gd name="connsiteX56" fmla="*/ 848819 w 7774508"/>
              <a:gd name="connsiteY56" fmla="*/ 1266998 h 1288357"/>
              <a:gd name="connsiteX57" fmla="*/ 521396 w 7774508"/>
              <a:gd name="connsiteY57" fmla="*/ 1266998 h 1288357"/>
              <a:gd name="connsiteX58" fmla="*/ 355896 w 7774508"/>
              <a:gd name="connsiteY58" fmla="*/ 644177 h 1288357"/>
              <a:gd name="connsiteX59" fmla="*/ 311412 w 7774508"/>
              <a:gd name="connsiteY59" fmla="*/ 459108 h 1288357"/>
              <a:gd name="connsiteX60" fmla="*/ 311412 w 7774508"/>
              <a:gd name="connsiteY60" fmla="*/ 1266998 h 1288357"/>
              <a:gd name="connsiteX61" fmla="*/ 0 w 7774508"/>
              <a:gd name="connsiteY61" fmla="*/ 1266998 h 1288357"/>
              <a:gd name="connsiteX62" fmla="*/ 3381010 w 7774508"/>
              <a:gd name="connsiteY62" fmla="*/ 1 h 1288357"/>
              <a:gd name="connsiteX63" fmla="*/ 3966467 w 7774508"/>
              <a:gd name="connsiteY63" fmla="*/ 532067 h 1288357"/>
              <a:gd name="connsiteX64" fmla="*/ 3966467 w 7774508"/>
              <a:gd name="connsiteY64" fmla="*/ 756285 h 1288357"/>
              <a:gd name="connsiteX65" fmla="*/ 3381010 w 7774508"/>
              <a:gd name="connsiteY65" fmla="*/ 1288351 h 1288357"/>
              <a:gd name="connsiteX66" fmla="*/ 2795560 w 7774508"/>
              <a:gd name="connsiteY66" fmla="*/ 756285 h 1288357"/>
              <a:gd name="connsiteX67" fmla="*/ 2795560 w 7774508"/>
              <a:gd name="connsiteY67" fmla="*/ 532067 h 1288357"/>
              <a:gd name="connsiteX68" fmla="*/ 3381010 w 7774508"/>
              <a:gd name="connsiteY68" fmla="*/ 1 h 1288357"/>
              <a:gd name="connsiteX69" fmla="*/ 2090894 w 7774508"/>
              <a:gd name="connsiteY69" fmla="*/ 1 h 1288357"/>
              <a:gd name="connsiteX70" fmla="*/ 2676351 w 7774508"/>
              <a:gd name="connsiteY70" fmla="*/ 532067 h 1288357"/>
              <a:gd name="connsiteX71" fmla="*/ 2676351 w 7774508"/>
              <a:gd name="connsiteY71" fmla="*/ 756285 h 1288357"/>
              <a:gd name="connsiteX72" fmla="*/ 2090894 w 7774508"/>
              <a:gd name="connsiteY72" fmla="*/ 1288351 h 1288357"/>
              <a:gd name="connsiteX73" fmla="*/ 1505444 w 7774508"/>
              <a:gd name="connsiteY73" fmla="*/ 756285 h 1288357"/>
              <a:gd name="connsiteX74" fmla="*/ 1505444 w 7774508"/>
              <a:gd name="connsiteY74" fmla="*/ 532067 h 1288357"/>
              <a:gd name="connsiteX75" fmla="*/ 2090894 w 7774508"/>
              <a:gd name="connsiteY75" fmla="*/ 1 h 1288357"/>
              <a:gd name="connsiteX76" fmla="*/ 7258454 w 7774508"/>
              <a:gd name="connsiteY76" fmla="*/ 0 h 1288357"/>
              <a:gd name="connsiteX77" fmla="*/ 7760275 w 7774508"/>
              <a:gd name="connsiteY77" fmla="*/ 391490 h 1288357"/>
              <a:gd name="connsiteX78" fmla="*/ 7760275 w 7774508"/>
              <a:gd name="connsiteY78" fmla="*/ 439539 h 1288357"/>
              <a:gd name="connsiteX79" fmla="*/ 7431067 w 7774508"/>
              <a:gd name="connsiteY79" fmla="*/ 439539 h 1288357"/>
              <a:gd name="connsiteX80" fmla="*/ 7431067 w 7774508"/>
              <a:gd name="connsiteY80" fmla="*/ 398610 h 1288357"/>
              <a:gd name="connsiteX81" fmla="*/ 7258454 w 7774508"/>
              <a:gd name="connsiteY81" fmla="*/ 277603 h 1288357"/>
              <a:gd name="connsiteX82" fmla="*/ 7085848 w 7774508"/>
              <a:gd name="connsiteY82" fmla="*/ 377257 h 1288357"/>
              <a:gd name="connsiteX83" fmla="*/ 7206848 w 7774508"/>
              <a:gd name="connsiteY83" fmla="*/ 476904 h 1288357"/>
              <a:gd name="connsiteX84" fmla="*/ 7429289 w 7774508"/>
              <a:gd name="connsiteY84" fmla="*/ 510719 h 1288357"/>
              <a:gd name="connsiteX85" fmla="*/ 7766024 w 7774508"/>
              <a:gd name="connsiteY85" fmla="*/ 786534 h 1288357"/>
              <a:gd name="connsiteX86" fmla="*/ 7774508 w 7774508"/>
              <a:gd name="connsiteY86" fmla="*/ 879071 h 1288357"/>
              <a:gd name="connsiteX87" fmla="*/ 7765691 w 7774508"/>
              <a:gd name="connsiteY87" fmla="*/ 970739 h 1288357"/>
              <a:gd name="connsiteX88" fmla="*/ 7258454 w 7774508"/>
              <a:gd name="connsiteY88" fmla="*/ 1288357 h 1288357"/>
              <a:gd name="connsiteX89" fmla="*/ 6744184 w 7774508"/>
              <a:gd name="connsiteY89" fmla="*/ 893304 h 1288357"/>
              <a:gd name="connsiteX90" fmla="*/ 6744184 w 7774508"/>
              <a:gd name="connsiteY90" fmla="*/ 838142 h 1288357"/>
              <a:gd name="connsiteX91" fmla="*/ 7073386 w 7774508"/>
              <a:gd name="connsiteY91" fmla="*/ 838142 h 1288357"/>
              <a:gd name="connsiteX92" fmla="*/ 7073386 w 7774508"/>
              <a:gd name="connsiteY92" fmla="*/ 886190 h 1288357"/>
              <a:gd name="connsiteX93" fmla="*/ 7258454 w 7774508"/>
              <a:gd name="connsiteY93" fmla="*/ 1010755 h 1288357"/>
              <a:gd name="connsiteX94" fmla="*/ 7439966 w 7774508"/>
              <a:gd name="connsiteY94" fmla="*/ 907544 h 1288357"/>
              <a:gd name="connsiteX95" fmla="*/ 7311838 w 7774508"/>
              <a:gd name="connsiteY95" fmla="*/ 804333 h 1288357"/>
              <a:gd name="connsiteX96" fmla="*/ 7087626 w 7774508"/>
              <a:gd name="connsiteY96" fmla="*/ 770518 h 1288357"/>
              <a:gd name="connsiteX97" fmla="*/ 6751297 w 7774508"/>
              <a:gd name="connsiteY97" fmla="*/ 405723 h 1288357"/>
              <a:gd name="connsiteX98" fmla="*/ 7258454 w 7774508"/>
              <a:gd name="connsiteY98" fmla="*/ 0 h 128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774508" h="1288357">
                <a:moveTo>
                  <a:pt x="7774508" y="879070"/>
                </a:moveTo>
                <a:lnTo>
                  <a:pt x="7774508" y="879071"/>
                </a:lnTo>
                <a:lnTo>
                  <a:pt x="7774508" y="879071"/>
                </a:lnTo>
                <a:close/>
                <a:moveTo>
                  <a:pt x="4430897" y="300733"/>
                </a:moveTo>
                <a:lnTo>
                  <a:pt x="4430897" y="987622"/>
                </a:lnTo>
                <a:lnTo>
                  <a:pt x="4594611" y="987622"/>
                </a:lnTo>
                <a:cubicBezTo>
                  <a:pt x="4769003" y="987622"/>
                  <a:pt x="4856195" y="898644"/>
                  <a:pt x="4856195" y="726031"/>
                </a:cubicBezTo>
                <a:lnTo>
                  <a:pt x="4856195" y="562323"/>
                </a:lnTo>
                <a:cubicBezTo>
                  <a:pt x="4856195" y="387932"/>
                  <a:pt x="4769003" y="300733"/>
                  <a:pt x="4594611" y="300733"/>
                </a:cubicBezTo>
                <a:close/>
                <a:moveTo>
                  <a:pt x="3381010" y="275825"/>
                </a:moveTo>
                <a:cubicBezTo>
                  <a:pt x="3229757" y="275825"/>
                  <a:pt x="3137223" y="361239"/>
                  <a:pt x="3137223" y="501815"/>
                </a:cubicBezTo>
                <a:lnTo>
                  <a:pt x="3137223" y="786537"/>
                </a:lnTo>
                <a:cubicBezTo>
                  <a:pt x="3137223" y="925335"/>
                  <a:pt x="3229757" y="1012534"/>
                  <a:pt x="3381010" y="1012534"/>
                </a:cubicBezTo>
                <a:cubicBezTo>
                  <a:pt x="3532264" y="1012534"/>
                  <a:pt x="3624804" y="925335"/>
                  <a:pt x="3624804" y="786537"/>
                </a:cubicBezTo>
                <a:lnTo>
                  <a:pt x="3624804" y="501815"/>
                </a:lnTo>
                <a:cubicBezTo>
                  <a:pt x="3624804" y="361239"/>
                  <a:pt x="3532270" y="275825"/>
                  <a:pt x="3381010" y="275825"/>
                </a:cubicBezTo>
                <a:close/>
                <a:moveTo>
                  <a:pt x="2090894" y="275825"/>
                </a:moveTo>
                <a:cubicBezTo>
                  <a:pt x="1939641" y="275825"/>
                  <a:pt x="1847107" y="361239"/>
                  <a:pt x="1847107" y="501815"/>
                </a:cubicBezTo>
                <a:lnTo>
                  <a:pt x="1847107" y="786537"/>
                </a:lnTo>
                <a:cubicBezTo>
                  <a:pt x="1847107" y="925335"/>
                  <a:pt x="1939641" y="1012534"/>
                  <a:pt x="2090894" y="1012534"/>
                </a:cubicBezTo>
                <a:cubicBezTo>
                  <a:pt x="2242147" y="1012534"/>
                  <a:pt x="2334688" y="925335"/>
                  <a:pt x="2334688" y="786537"/>
                </a:cubicBezTo>
                <a:lnTo>
                  <a:pt x="2334688" y="501815"/>
                </a:lnTo>
                <a:cubicBezTo>
                  <a:pt x="2334688" y="361239"/>
                  <a:pt x="2242154" y="275825"/>
                  <a:pt x="2090894" y="275825"/>
                </a:cubicBezTo>
                <a:close/>
                <a:moveTo>
                  <a:pt x="4092790" y="21359"/>
                </a:moveTo>
                <a:lnTo>
                  <a:pt x="4594611" y="21359"/>
                </a:lnTo>
                <a:cubicBezTo>
                  <a:pt x="4977203" y="21359"/>
                  <a:pt x="5197858" y="222439"/>
                  <a:pt x="5197858" y="567658"/>
                </a:cubicBezTo>
                <a:lnTo>
                  <a:pt x="5197858" y="720696"/>
                </a:lnTo>
                <a:cubicBezTo>
                  <a:pt x="5197858" y="1065916"/>
                  <a:pt x="4977203" y="1267002"/>
                  <a:pt x="4594611" y="1267002"/>
                </a:cubicBezTo>
                <a:lnTo>
                  <a:pt x="4092790" y="1267002"/>
                </a:lnTo>
                <a:close/>
                <a:moveTo>
                  <a:pt x="5094618" y="21356"/>
                </a:moveTo>
                <a:lnTo>
                  <a:pt x="5477210" y="21356"/>
                </a:lnTo>
                <a:lnTo>
                  <a:pt x="5717446" y="412839"/>
                </a:lnTo>
                <a:lnTo>
                  <a:pt x="5955898" y="21356"/>
                </a:lnTo>
                <a:lnTo>
                  <a:pt x="6322472" y="21356"/>
                </a:lnTo>
                <a:lnTo>
                  <a:pt x="5868700" y="718915"/>
                </a:lnTo>
                <a:lnTo>
                  <a:pt x="5868700" y="1267000"/>
                </a:lnTo>
                <a:lnTo>
                  <a:pt x="5548390" y="1267000"/>
                </a:lnTo>
                <a:lnTo>
                  <a:pt x="5548390" y="718915"/>
                </a:lnTo>
                <a:close/>
                <a:moveTo>
                  <a:pt x="6356277" y="21355"/>
                </a:moveTo>
                <a:lnTo>
                  <a:pt x="6694384" y="21355"/>
                </a:lnTo>
                <a:lnTo>
                  <a:pt x="6694384" y="332766"/>
                </a:lnTo>
                <a:lnTo>
                  <a:pt x="6477285" y="624602"/>
                </a:lnTo>
                <a:lnTo>
                  <a:pt x="6404326" y="624602"/>
                </a:lnTo>
                <a:lnTo>
                  <a:pt x="6500417" y="359454"/>
                </a:lnTo>
                <a:lnTo>
                  <a:pt x="6356277" y="359454"/>
                </a:lnTo>
                <a:close/>
                <a:moveTo>
                  <a:pt x="0" y="21355"/>
                </a:moveTo>
                <a:lnTo>
                  <a:pt x="496479" y="21355"/>
                </a:lnTo>
                <a:lnTo>
                  <a:pt x="651295" y="661974"/>
                </a:lnTo>
                <a:lnTo>
                  <a:pt x="688668" y="839922"/>
                </a:lnTo>
                <a:lnTo>
                  <a:pt x="726033" y="661974"/>
                </a:lnTo>
                <a:lnTo>
                  <a:pt x="880849" y="21355"/>
                </a:lnTo>
                <a:lnTo>
                  <a:pt x="1377328" y="21355"/>
                </a:lnTo>
                <a:lnTo>
                  <a:pt x="1377328" y="1266998"/>
                </a:lnTo>
                <a:lnTo>
                  <a:pt x="1058804" y="1266998"/>
                </a:lnTo>
                <a:lnTo>
                  <a:pt x="1058804" y="459108"/>
                </a:lnTo>
                <a:lnTo>
                  <a:pt x="1014312" y="644177"/>
                </a:lnTo>
                <a:lnTo>
                  <a:pt x="848819" y="1266998"/>
                </a:lnTo>
                <a:lnTo>
                  <a:pt x="521396" y="1266998"/>
                </a:lnTo>
                <a:lnTo>
                  <a:pt x="355896" y="644177"/>
                </a:lnTo>
                <a:lnTo>
                  <a:pt x="311412" y="459108"/>
                </a:lnTo>
                <a:lnTo>
                  <a:pt x="311412" y="1266998"/>
                </a:lnTo>
                <a:lnTo>
                  <a:pt x="0" y="1266998"/>
                </a:lnTo>
                <a:close/>
                <a:moveTo>
                  <a:pt x="3381010" y="1"/>
                </a:moveTo>
                <a:cubicBezTo>
                  <a:pt x="3749368" y="1"/>
                  <a:pt x="3966467" y="197524"/>
                  <a:pt x="3966467" y="532067"/>
                </a:cubicBezTo>
                <a:lnTo>
                  <a:pt x="3966467" y="756285"/>
                </a:lnTo>
                <a:cubicBezTo>
                  <a:pt x="3966467" y="1089050"/>
                  <a:pt x="3747590" y="1288351"/>
                  <a:pt x="3381010" y="1288351"/>
                </a:cubicBezTo>
                <a:cubicBezTo>
                  <a:pt x="3012659" y="1288351"/>
                  <a:pt x="2795560" y="1090828"/>
                  <a:pt x="2795560" y="756285"/>
                </a:cubicBezTo>
                <a:lnTo>
                  <a:pt x="2795560" y="532067"/>
                </a:lnTo>
                <a:cubicBezTo>
                  <a:pt x="2795560" y="199302"/>
                  <a:pt x="3014437" y="1"/>
                  <a:pt x="3381010" y="1"/>
                </a:cubicBezTo>
                <a:close/>
                <a:moveTo>
                  <a:pt x="2090894" y="1"/>
                </a:moveTo>
                <a:cubicBezTo>
                  <a:pt x="2459252" y="1"/>
                  <a:pt x="2676351" y="197524"/>
                  <a:pt x="2676351" y="532067"/>
                </a:cubicBezTo>
                <a:lnTo>
                  <a:pt x="2676351" y="756285"/>
                </a:lnTo>
                <a:cubicBezTo>
                  <a:pt x="2676351" y="1089050"/>
                  <a:pt x="2457474" y="1288351"/>
                  <a:pt x="2090894" y="1288351"/>
                </a:cubicBezTo>
                <a:cubicBezTo>
                  <a:pt x="1722543" y="1288351"/>
                  <a:pt x="1505444" y="1090828"/>
                  <a:pt x="1505444" y="756285"/>
                </a:cubicBezTo>
                <a:lnTo>
                  <a:pt x="1505444" y="532067"/>
                </a:lnTo>
                <a:cubicBezTo>
                  <a:pt x="1505444" y="199302"/>
                  <a:pt x="1724321" y="1"/>
                  <a:pt x="2090894" y="1"/>
                </a:cubicBezTo>
                <a:close/>
                <a:moveTo>
                  <a:pt x="7258454" y="0"/>
                </a:moveTo>
                <a:cubicBezTo>
                  <a:pt x="7573428" y="0"/>
                  <a:pt x="7760275" y="145918"/>
                  <a:pt x="7760275" y="391490"/>
                </a:cubicBezTo>
                <a:lnTo>
                  <a:pt x="7760275" y="439539"/>
                </a:lnTo>
                <a:lnTo>
                  <a:pt x="7431067" y="439539"/>
                </a:lnTo>
                <a:lnTo>
                  <a:pt x="7431067" y="398610"/>
                </a:lnTo>
                <a:cubicBezTo>
                  <a:pt x="7431067" y="313189"/>
                  <a:pt x="7379462" y="277603"/>
                  <a:pt x="7258454" y="277603"/>
                </a:cubicBezTo>
                <a:cubicBezTo>
                  <a:pt x="7144567" y="277603"/>
                  <a:pt x="7085848" y="311411"/>
                  <a:pt x="7085848" y="377257"/>
                </a:cubicBezTo>
                <a:cubicBezTo>
                  <a:pt x="7085848" y="450215"/>
                  <a:pt x="7135675" y="466227"/>
                  <a:pt x="7206848" y="476904"/>
                </a:cubicBezTo>
                <a:lnTo>
                  <a:pt x="7429289" y="510719"/>
                </a:lnTo>
                <a:cubicBezTo>
                  <a:pt x="7564754" y="530960"/>
                  <a:pt x="7727463" y="590711"/>
                  <a:pt x="7766024" y="786534"/>
                </a:cubicBezTo>
                <a:lnTo>
                  <a:pt x="7774508" y="879071"/>
                </a:lnTo>
                <a:lnTo>
                  <a:pt x="7765691" y="970739"/>
                </a:lnTo>
                <a:cubicBezTo>
                  <a:pt x="7724794" y="1172549"/>
                  <a:pt x="7543399" y="1288357"/>
                  <a:pt x="7258454" y="1288357"/>
                </a:cubicBezTo>
                <a:cubicBezTo>
                  <a:pt x="6934588" y="1288357"/>
                  <a:pt x="6744184" y="1140654"/>
                  <a:pt x="6744184" y="893304"/>
                </a:cubicBezTo>
                <a:lnTo>
                  <a:pt x="6744184" y="838142"/>
                </a:lnTo>
                <a:lnTo>
                  <a:pt x="7073386" y="838142"/>
                </a:lnTo>
                <a:lnTo>
                  <a:pt x="7073386" y="886190"/>
                </a:lnTo>
                <a:cubicBezTo>
                  <a:pt x="7073386" y="973383"/>
                  <a:pt x="7128555" y="1010755"/>
                  <a:pt x="7258454" y="1010755"/>
                </a:cubicBezTo>
                <a:cubicBezTo>
                  <a:pt x="7377683" y="1010755"/>
                  <a:pt x="7439966" y="975161"/>
                  <a:pt x="7439966" y="907544"/>
                </a:cubicBezTo>
                <a:cubicBezTo>
                  <a:pt x="7439966" y="831022"/>
                  <a:pt x="7388360" y="815010"/>
                  <a:pt x="7311838" y="804333"/>
                </a:cubicBezTo>
                <a:lnTo>
                  <a:pt x="7087626" y="770518"/>
                </a:lnTo>
                <a:cubicBezTo>
                  <a:pt x="6941708" y="749171"/>
                  <a:pt x="6751297" y="674427"/>
                  <a:pt x="6751297" y="405723"/>
                </a:cubicBezTo>
                <a:cubicBezTo>
                  <a:pt x="6751297" y="149481"/>
                  <a:pt x="6938144" y="0"/>
                  <a:pt x="7258454" y="0"/>
                </a:cubicBezTo>
                <a:close/>
              </a:path>
            </a:pathLst>
          </a:custGeom>
          <a:solidFill>
            <a:schemeClr val="tx2"/>
          </a:solidFill>
          <a:ln w="0" cap="flat">
            <a:noFill/>
            <a:prstDash val="solid"/>
            <a:miter/>
          </a:ln>
        </p:spPr>
        <p:txBody>
          <a:bodyPr rtlCol="0" anchor="ctr"/>
          <a:lstStyle/>
          <a:p>
            <a:endParaRPr lang="en-US"/>
          </a:p>
        </p:txBody>
      </p:sp>
      <p:sp>
        <p:nvSpPr>
          <p:cNvPr id="14" name="Text Placeholder 10">
            <a:extLst>
              <a:ext uri="{FF2B5EF4-FFF2-40B4-BE49-F238E27FC236}">
                <a16:creationId xmlns:a16="http://schemas.microsoft.com/office/drawing/2014/main" id="{8D27C407-E192-03E9-638A-6586423552D1}"/>
              </a:ext>
            </a:extLst>
          </p:cNvPr>
          <p:cNvSpPr>
            <a:spLocks noGrp="1"/>
          </p:cNvSpPr>
          <p:nvPr>
            <p:ph type="body" sz="quarter" idx="45"/>
          </p:nvPr>
        </p:nvSpPr>
        <p:spPr>
          <a:xfrm>
            <a:off x="546100" y="1127125"/>
            <a:ext cx="11091862" cy="295275"/>
          </a:xfrm>
        </p:spPr>
        <p:txBody>
          <a:bodyPr>
            <a:noAutofit/>
          </a:bodyPr>
          <a:lstStyle>
            <a:lvl1pPr marL="0" algn="l" defTabSz="914400" rtl="0" eaLnBrk="1" latinLnBrk="0" hangingPunct="1">
              <a:lnSpc>
                <a:spcPct val="80000"/>
              </a:lnSpc>
              <a:spcBef>
                <a:spcPts val="0"/>
              </a:spcBef>
              <a:spcAft>
                <a:spcPts val="0"/>
              </a:spcAft>
              <a:buNone/>
              <a:defRPr lang="en-US" sz="2400" b="0" i="0" kern="1200" dirty="0" smtClean="0">
                <a:solidFill>
                  <a:schemeClr val="accent1"/>
                </a:solidFill>
                <a:latin typeface="+mj-lt"/>
                <a:ea typeface="GT America Regular" charset="0"/>
                <a:cs typeface="GT America Regular" charset="0"/>
              </a:defRPr>
            </a:lvl1pPr>
            <a:lvl2pPr marL="0" indent="0" algn="l" defTabSz="914400" rtl="0" eaLnBrk="1" latinLnBrk="0" hangingPunct="1">
              <a:lnSpc>
                <a:spcPct val="80000"/>
              </a:lnSpc>
              <a:spcBef>
                <a:spcPts val="0"/>
              </a:spcBef>
              <a:spcAft>
                <a:spcPts val="0"/>
              </a:spcAft>
              <a:buNone/>
              <a:defRPr lang="en-US" sz="2400" b="0" i="0" kern="1200" dirty="0" smtClean="0">
                <a:solidFill>
                  <a:schemeClr val="accent1"/>
                </a:solidFill>
                <a:latin typeface="+mj-lt"/>
                <a:ea typeface="GT America Regular" charset="0"/>
                <a:cs typeface="GT America Regular" charset="0"/>
              </a:defRPr>
            </a:lvl2pPr>
            <a:lvl3pPr marL="0" indent="0" algn="l" defTabSz="914400" rtl="0" eaLnBrk="1" latinLnBrk="0" hangingPunct="1">
              <a:lnSpc>
                <a:spcPct val="80000"/>
              </a:lnSpc>
              <a:spcBef>
                <a:spcPts val="0"/>
              </a:spcBef>
              <a:spcAft>
                <a:spcPts val="0"/>
              </a:spcAft>
              <a:buNone/>
              <a:defRPr lang="en-US" sz="2400" b="0" i="0" kern="1200" dirty="0" smtClean="0">
                <a:solidFill>
                  <a:schemeClr val="accent1"/>
                </a:solidFill>
                <a:latin typeface="+mj-lt"/>
                <a:ea typeface="GT America Regular" charset="0"/>
                <a:cs typeface="GT America Regular" charset="0"/>
              </a:defRPr>
            </a:lvl3pPr>
            <a:lvl4pPr marL="0" indent="0" algn="l" defTabSz="914400" rtl="0" eaLnBrk="1" latinLnBrk="0" hangingPunct="1">
              <a:lnSpc>
                <a:spcPct val="80000"/>
              </a:lnSpc>
              <a:spcBef>
                <a:spcPts val="0"/>
              </a:spcBef>
              <a:spcAft>
                <a:spcPts val="0"/>
              </a:spcAft>
              <a:buNone/>
              <a:defRPr lang="en-US" sz="2400" b="0" i="0" kern="1200" dirty="0" smtClean="0">
                <a:solidFill>
                  <a:schemeClr val="accent1"/>
                </a:solidFill>
                <a:latin typeface="+mj-lt"/>
                <a:ea typeface="GT America Regular" charset="0"/>
                <a:cs typeface="GT America Regular" charset="0"/>
              </a:defRPr>
            </a:lvl4pPr>
            <a:lvl5pPr marL="0" indent="0" algn="l" defTabSz="914400" rtl="0" eaLnBrk="1" latinLnBrk="0" hangingPunct="1">
              <a:lnSpc>
                <a:spcPct val="80000"/>
              </a:lnSpc>
              <a:spcBef>
                <a:spcPts val="0"/>
              </a:spcBef>
              <a:spcAft>
                <a:spcPts val="0"/>
              </a:spcAft>
              <a:buNone/>
              <a:defRPr lang="en-US" sz="2400" b="0" i="0" kern="1200" dirty="0" smtClean="0">
                <a:solidFill>
                  <a:schemeClr val="accent1"/>
                </a:solidFill>
                <a:latin typeface="+mj-lt"/>
                <a:ea typeface="GT America Regular" charset="0"/>
                <a:cs typeface="GT America Regular" charset="0"/>
              </a:defRPr>
            </a:lvl5pPr>
            <a:lvl6pPr marL="0" indent="0" algn="l" defTabSz="914400" rtl="0" eaLnBrk="1" latinLnBrk="0" hangingPunct="1">
              <a:lnSpc>
                <a:spcPct val="80000"/>
              </a:lnSpc>
              <a:spcBef>
                <a:spcPts val="0"/>
              </a:spcBef>
              <a:spcAft>
                <a:spcPts val="0"/>
              </a:spcAft>
              <a:buNone/>
              <a:defRPr lang="en-US" sz="2400" b="0" i="0" kern="1200" dirty="0" smtClean="0">
                <a:solidFill>
                  <a:schemeClr val="accent1"/>
                </a:solidFill>
                <a:latin typeface="+mj-lt"/>
                <a:ea typeface="GT America Regular" charset="0"/>
                <a:cs typeface="GT America Regular" charset="0"/>
              </a:defRPr>
            </a:lvl6pPr>
            <a:lvl7pPr marL="0" indent="0" algn="l" defTabSz="914400" rtl="0" eaLnBrk="1" latinLnBrk="0" hangingPunct="1">
              <a:lnSpc>
                <a:spcPct val="80000"/>
              </a:lnSpc>
              <a:spcBef>
                <a:spcPts val="0"/>
              </a:spcBef>
              <a:spcAft>
                <a:spcPts val="0"/>
              </a:spcAft>
              <a:buNone/>
              <a:defRPr lang="en-US" sz="2400" b="0" i="0" kern="1200" dirty="0" smtClean="0">
                <a:solidFill>
                  <a:schemeClr val="accent1"/>
                </a:solidFill>
                <a:latin typeface="+mj-lt"/>
                <a:ea typeface="GT America Regular" charset="0"/>
                <a:cs typeface="GT America Regular" charset="0"/>
              </a:defRPr>
            </a:lvl7pPr>
            <a:lvl8pPr marL="0" indent="0" algn="l" defTabSz="914400" rtl="0" eaLnBrk="1" latinLnBrk="0" hangingPunct="1">
              <a:lnSpc>
                <a:spcPct val="80000"/>
              </a:lnSpc>
              <a:spcBef>
                <a:spcPts val="0"/>
              </a:spcBef>
              <a:spcAft>
                <a:spcPts val="0"/>
              </a:spcAft>
              <a:buNone/>
              <a:defRPr lang="en-US" sz="2400" b="0" i="0" kern="1200" dirty="0" smtClean="0">
                <a:solidFill>
                  <a:schemeClr val="accent1"/>
                </a:solidFill>
                <a:latin typeface="+mj-lt"/>
                <a:ea typeface="GT America Regular" charset="0"/>
                <a:cs typeface="GT America Regular" charset="0"/>
              </a:defRPr>
            </a:lvl8pPr>
            <a:lvl9pPr marL="0" indent="0" algn="l" defTabSz="914400" rtl="0" eaLnBrk="1" latinLnBrk="0" hangingPunct="1">
              <a:lnSpc>
                <a:spcPct val="80000"/>
              </a:lnSpc>
              <a:spcBef>
                <a:spcPts val="0"/>
              </a:spcBef>
              <a:spcAft>
                <a:spcPts val="0"/>
              </a:spcAft>
              <a:buNone/>
              <a:defRPr lang="en-US" sz="2400" b="0" i="0" kern="1200" dirty="0">
                <a:solidFill>
                  <a:schemeClr val="accent1"/>
                </a:solidFill>
                <a:latin typeface="+mj-lt"/>
                <a:ea typeface="GT America Regular" charset="0"/>
                <a:cs typeface="GT America Regular" charset="0"/>
              </a:defRPr>
            </a:lvl9pPr>
          </a:lstStyle>
          <a:p>
            <a:pPr lvl="0"/>
            <a:r>
              <a:rPr lang="en-US"/>
              <a:t>Click to edit Master text styles</a:t>
            </a:r>
          </a:p>
        </p:txBody>
      </p:sp>
      <p:sp>
        <p:nvSpPr>
          <p:cNvPr id="15" name="Text Placeholder 15">
            <a:extLst>
              <a:ext uri="{FF2B5EF4-FFF2-40B4-BE49-F238E27FC236}">
                <a16:creationId xmlns:a16="http://schemas.microsoft.com/office/drawing/2014/main" id="{00C9B1A6-9BEE-5CDA-ABBB-81C99443866D}"/>
              </a:ext>
            </a:extLst>
          </p:cNvPr>
          <p:cNvSpPr>
            <a:spLocks noGrp="1"/>
          </p:cNvSpPr>
          <p:nvPr>
            <p:ph type="body" sz="quarter" idx="46"/>
          </p:nvPr>
        </p:nvSpPr>
        <p:spPr>
          <a:xfrm>
            <a:off x="546100" y="6019800"/>
            <a:ext cx="5445125" cy="289560"/>
          </a:xfrm>
        </p:spPr>
        <p:txBody>
          <a:bodyPr anchor="b" anchorCtr="0">
            <a:noAutofit/>
          </a:bodyPr>
          <a:lstStyle>
            <a:lvl1pPr marL="0" indent="0" algn="l" defTabSz="914400" rtl="0" eaLnBrk="1" latinLnBrk="0" hangingPunct="1">
              <a:lnSpc>
                <a:spcPct val="101000"/>
              </a:lnSpc>
              <a:spcBef>
                <a:spcPts val="0"/>
              </a:spcBef>
              <a:spcAft>
                <a:spcPts val="600"/>
              </a:spcAft>
              <a:buNone/>
              <a:defRPr lang="en-US" sz="600" b="0" i="0" kern="1200" dirty="0" smtClean="0">
                <a:solidFill>
                  <a:srgbClr val="75787B"/>
                </a:solidFill>
                <a:latin typeface="+mn-lt"/>
                <a:ea typeface="GT America Regular" charset="0"/>
                <a:cs typeface="GT America Regular" charset="0"/>
              </a:defRPr>
            </a:lvl1pPr>
            <a:lvl2pPr marL="0" indent="0" algn="l" defTabSz="914400" rtl="0" eaLnBrk="1" latinLnBrk="0" hangingPunct="1">
              <a:lnSpc>
                <a:spcPct val="101000"/>
              </a:lnSpc>
              <a:spcBef>
                <a:spcPts val="0"/>
              </a:spcBef>
              <a:spcAft>
                <a:spcPts val="600"/>
              </a:spcAft>
              <a:buNone/>
              <a:defRPr lang="en-US" sz="600" b="0" i="0" kern="1200" dirty="0" smtClean="0">
                <a:solidFill>
                  <a:srgbClr val="75787B"/>
                </a:solidFill>
                <a:latin typeface="+mn-lt"/>
                <a:ea typeface="GT America Regular" charset="0"/>
                <a:cs typeface="GT America Regular" charset="0"/>
              </a:defRPr>
            </a:lvl2pPr>
            <a:lvl3pPr marL="0" indent="0" algn="l" defTabSz="914400" rtl="0" eaLnBrk="1" latinLnBrk="0" hangingPunct="1">
              <a:lnSpc>
                <a:spcPct val="101000"/>
              </a:lnSpc>
              <a:spcBef>
                <a:spcPts val="0"/>
              </a:spcBef>
              <a:spcAft>
                <a:spcPts val="600"/>
              </a:spcAft>
              <a:buNone/>
              <a:defRPr lang="en-US" sz="600" b="0" i="0" kern="1200" dirty="0" smtClean="0">
                <a:solidFill>
                  <a:srgbClr val="75787B"/>
                </a:solidFill>
                <a:latin typeface="+mn-lt"/>
                <a:ea typeface="GT America Regular" charset="0"/>
                <a:cs typeface="GT America Regular" charset="0"/>
              </a:defRPr>
            </a:lvl3pPr>
            <a:lvl4pPr marL="0" indent="0" algn="l" defTabSz="914400" rtl="0" eaLnBrk="1" latinLnBrk="0" hangingPunct="1">
              <a:lnSpc>
                <a:spcPct val="101000"/>
              </a:lnSpc>
              <a:spcBef>
                <a:spcPts val="0"/>
              </a:spcBef>
              <a:spcAft>
                <a:spcPts val="600"/>
              </a:spcAft>
              <a:buNone/>
              <a:defRPr lang="en-US" sz="600" b="0" i="0" kern="1200" dirty="0" smtClean="0">
                <a:solidFill>
                  <a:srgbClr val="75787B"/>
                </a:solidFill>
                <a:latin typeface="+mn-lt"/>
                <a:ea typeface="GT America Regular" charset="0"/>
                <a:cs typeface="GT America Regular" charset="0"/>
              </a:defRPr>
            </a:lvl4pPr>
            <a:lvl5pPr marL="0" indent="0" algn="l" defTabSz="914400" rtl="0" eaLnBrk="1" latinLnBrk="0" hangingPunct="1">
              <a:lnSpc>
                <a:spcPct val="101000"/>
              </a:lnSpc>
              <a:spcBef>
                <a:spcPts val="0"/>
              </a:spcBef>
              <a:spcAft>
                <a:spcPts val="600"/>
              </a:spcAft>
              <a:buNone/>
              <a:defRPr lang="en-US" sz="600" b="0" i="0" kern="1200" dirty="0" smtClean="0">
                <a:solidFill>
                  <a:srgbClr val="75787B"/>
                </a:solidFill>
                <a:latin typeface="+mn-lt"/>
                <a:ea typeface="GT America Regular" charset="0"/>
                <a:cs typeface="GT America Regular" charset="0"/>
              </a:defRPr>
            </a:lvl5pPr>
            <a:lvl6pPr marL="0" indent="0" algn="l" defTabSz="914400" rtl="0" eaLnBrk="1" latinLnBrk="0" hangingPunct="1">
              <a:lnSpc>
                <a:spcPct val="101000"/>
              </a:lnSpc>
              <a:spcBef>
                <a:spcPts val="0"/>
              </a:spcBef>
              <a:spcAft>
                <a:spcPts val="600"/>
              </a:spcAft>
              <a:buNone/>
              <a:defRPr lang="en-US" sz="600" b="0" i="0" kern="1200" dirty="0" smtClean="0">
                <a:solidFill>
                  <a:srgbClr val="75787B"/>
                </a:solidFill>
                <a:latin typeface="+mn-lt"/>
                <a:ea typeface="GT America Regular" charset="0"/>
                <a:cs typeface="GT America Regular" charset="0"/>
              </a:defRPr>
            </a:lvl6pPr>
            <a:lvl7pPr marL="0" indent="0" algn="l" defTabSz="914400" rtl="0" eaLnBrk="1" latinLnBrk="0" hangingPunct="1">
              <a:lnSpc>
                <a:spcPct val="101000"/>
              </a:lnSpc>
              <a:spcBef>
                <a:spcPts val="0"/>
              </a:spcBef>
              <a:spcAft>
                <a:spcPts val="600"/>
              </a:spcAft>
              <a:buNone/>
              <a:defRPr lang="en-US" sz="600" b="0" i="0" kern="1200" dirty="0" smtClean="0">
                <a:solidFill>
                  <a:srgbClr val="75787B"/>
                </a:solidFill>
                <a:latin typeface="+mn-lt"/>
                <a:ea typeface="GT America Regular" charset="0"/>
                <a:cs typeface="GT America Regular" charset="0"/>
              </a:defRPr>
            </a:lvl7pPr>
            <a:lvl8pPr marL="0" indent="0" algn="l" defTabSz="914400" rtl="0" eaLnBrk="1" latinLnBrk="0" hangingPunct="1">
              <a:lnSpc>
                <a:spcPct val="101000"/>
              </a:lnSpc>
              <a:spcBef>
                <a:spcPts val="0"/>
              </a:spcBef>
              <a:spcAft>
                <a:spcPts val="600"/>
              </a:spcAft>
              <a:buNone/>
              <a:defRPr lang="en-US" sz="600" b="0" i="0" kern="1200" dirty="0" smtClean="0">
                <a:solidFill>
                  <a:srgbClr val="75787B"/>
                </a:solidFill>
                <a:latin typeface="+mn-lt"/>
                <a:ea typeface="GT America Regular" charset="0"/>
                <a:cs typeface="GT America Regular" charset="0"/>
              </a:defRPr>
            </a:lvl8pPr>
            <a:lvl9pPr marL="0" indent="0" algn="l" defTabSz="914400" rtl="0" eaLnBrk="1" latinLnBrk="0" hangingPunct="1">
              <a:lnSpc>
                <a:spcPct val="101000"/>
              </a:lnSpc>
              <a:spcBef>
                <a:spcPts val="0"/>
              </a:spcBef>
              <a:spcAft>
                <a:spcPts val="600"/>
              </a:spcAft>
              <a:buNone/>
              <a:defRPr lang="en-US" sz="600" b="0" i="0" kern="1200" dirty="0">
                <a:solidFill>
                  <a:srgbClr val="75787B"/>
                </a:solidFill>
                <a:latin typeface="+mn-lt"/>
                <a:ea typeface="GT America Regular" charset="0"/>
                <a:cs typeface="GT America Regular" charset="0"/>
              </a:defRPr>
            </a:lvl9pPr>
          </a:lstStyle>
          <a:p>
            <a:pPr lvl="0"/>
            <a:r>
              <a:rPr lang="en-US"/>
              <a:t>Click to edit Master text styles</a:t>
            </a:r>
          </a:p>
        </p:txBody>
      </p:sp>
      <p:grpSp>
        <p:nvGrpSpPr>
          <p:cNvPr id="92" name="Group 91">
            <a:extLst>
              <a:ext uri="{FF2B5EF4-FFF2-40B4-BE49-F238E27FC236}">
                <a16:creationId xmlns:a16="http://schemas.microsoft.com/office/drawing/2014/main" id="{0798617E-247E-2737-1739-69175F72DF00}"/>
              </a:ext>
            </a:extLst>
          </p:cNvPr>
          <p:cNvGrpSpPr/>
          <p:nvPr userDrawn="1"/>
        </p:nvGrpSpPr>
        <p:grpSpPr>
          <a:xfrm>
            <a:off x="12356815" y="0"/>
            <a:ext cx="756834" cy="6872642"/>
            <a:chOff x="12356815" y="0"/>
            <a:chExt cx="756834" cy="6872642"/>
          </a:xfrm>
        </p:grpSpPr>
        <p:sp>
          <p:nvSpPr>
            <p:cNvPr id="2" name="Rectangle 1">
              <a:extLst>
                <a:ext uri="{FF2B5EF4-FFF2-40B4-BE49-F238E27FC236}">
                  <a16:creationId xmlns:a16="http://schemas.microsoft.com/office/drawing/2014/main" id="{A8D8143E-0BF4-CD52-C859-DEEB4D250714}"/>
                </a:ext>
              </a:extLst>
            </p:cNvPr>
            <p:cNvSpPr/>
            <p:nvPr userDrawn="1"/>
          </p:nvSpPr>
          <p:spPr>
            <a:xfrm>
              <a:off x="12356815" y="0"/>
              <a:ext cx="553069" cy="3279913"/>
            </a:xfrm>
            <a:prstGeom prst="rect">
              <a:avLst/>
            </a:prstGeom>
            <a:solidFill>
              <a:schemeClr val="bg1">
                <a:lumMod val="95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a:p>
          </p:txBody>
        </p:sp>
        <p:sp>
          <p:nvSpPr>
            <p:cNvPr id="52" name="TextBox 51">
              <a:extLst>
                <a:ext uri="{FF2B5EF4-FFF2-40B4-BE49-F238E27FC236}">
                  <a16:creationId xmlns:a16="http://schemas.microsoft.com/office/drawing/2014/main" id="{BA12C94B-1B42-D761-2F94-3AE3FA3D0E4A}"/>
                </a:ext>
              </a:extLst>
            </p:cNvPr>
            <p:cNvSpPr txBox="1"/>
            <p:nvPr userDrawn="1"/>
          </p:nvSpPr>
          <p:spPr>
            <a:xfrm rot="16200000">
              <a:off x="12332217" y="1580677"/>
              <a:ext cx="1444306" cy="118559"/>
            </a:xfrm>
            <a:prstGeom prst="rect">
              <a:avLst/>
            </a:prstGeom>
            <a:noFill/>
          </p:spPr>
          <p:txBody>
            <a:bodyPr wrap="none" lIns="0" tIns="0" rIns="0" bIns="0" rtlCol="0">
              <a:spAutoFit/>
            </a:bodyPr>
            <a:lstStyle/>
            <a:p>
              <a:pPr algn="l">
                <a:lnSpc>
                  <a:spcPct val="101000"/>
                </a:lnSpc>
                <a:spcAft>
                  <a:spcPts val="600"/>
                </a:spcAft>
              </a:pPr>
              <a:r>
                <a:rPr kumimoji="0" lang="en-CR" sz="800" b="1" i="0" u="none" strike="noStrike" kern="1200" cap="none" spc="0" normalizeH="0" baseline="0" noProof="0">
                  <a:ln>
                    <a:noFill/>
                  </a:ln>
                  <a:solidFill>
                    <a:srgbClr val="000000"/>
                  </a:solidFill>
                  <a:effectLst/>
                  <a:uLnTx/>
                  <a:uFillTx/>
                  <a:ea typeface="GT America Regular" charset="0"/>
                  <a:cs typeface="GT America Regular" charset="0"/>
                </a:rPr>
                <a:t>ON LIGHT AND EXTRA LIGHT</a:t>
              </a:r>
            </a:p>
          </p:txBody>
        </p:sp>
        <p:sp>
          <p:nvSpPr>
            <p:cNvPr id="63" name="Rectangle 62">
              <a:extLst>
                <a:ext uri="{FF2B5EF4-FFF2-40B4-BE49-F238E27FC236}">
                  <a16:creationId xmlns:a16="http://schemas.microsoft.com/office/drawing/2014/main" id="{498A5541-0A28-FFA7-355E-523ACAA049C3}"/>
                </a:ext>
              </a:extLst>
            </p:cNvPr>
            <p:cNvSpPr/>
            <p:nvPr userDrawn="1"/>
          </p:nvSpPr>
          <p:spPr>
            <a:xfrm>
              <a:off x="12356815" y="3592729"/>
              <a:ext cx="553069" cy="3279913"/>
            </a:xfrm>
            <a:prstGeom prst="rect">
              <a:avLst/>
            </a:prstGeom>
            <a:solidFill>
              <a:schemeClr val="tx2"/>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a:p>
          </p:txBody>
        </p:sp>
        <p:grpSp>
          <p:nvGrpSpPr>
            <p:cNvPr id="69" name="Group 68">
              <a:extLst>
                <a:ext uri="{FF2B5EF4-FFF2-40B4-BE49-F238E27FC236}">
                  <a16:creationId xmlns:a16="http://schemas.microsoft.com/office/drawing/2014/main" id="{50161755-2B78-00C9-A75B-71F84182FE40}"/>
                </a:ext>
              </a:extLst>
            </p:cNvPr>
            <p:cNvGrpSpPr/>
            <p:nvPr userDrawn="1"/>
          </p:nvGrpSpPr>
          <p:grpSpPr>
            <a:xfrm>
              <a:off x="12442019" y="3791214"/>
              <a:ext cx="382660" cy="2882942"/>
              <a:chOff x="14001569" y="3716048"/>
              <a:chExt cx="316248" cy="3171236"/>
            </a:xfrm>
          </p:grpSpPr>
          <p:sp>
            <p:nvSpPr>
              <p:cNvPr id="70" name="Rectangle 69">
                <a:extLst>
                  <a:ext uri="{FF2B5EF4-FFF2-40B4-BE49-F238E27FC236}">
                    <a16:creationId xmlns:a16="http://schemas.microsoft.com/office/drawing/2014/main" id="{D1D05B16-0692-674D-48F8-AD7BBDD9B293}"/>
                  </a:ext>
                </a:extLst>
              </p:cNvPr>
              <p:cNvSpPr/>
              <p:nvPr userDrawn="1"/>
            </p:nvSpPr>
            <p:spPr>
              <a:xfrm rot="5400000">
                <a:off x="14033099" y="5954114"/>
                <a:ext cx="253188" cy="316248"/>
              </a:xfrm>
              <a:prstGeom prst="rect">
                <a:avLst/>
              </a:prstGeom>
              <a:solidFill>
                <a:srgbClr val="005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71" name="Rectangle 70">
                <a:extLst>
                  <a:ext uri="{FF2B5EF4-FFF2-40B4-BE49-F238E27FC236}">
                    <a16:creationId xmlns:a16="http://schemas.microsoft.com/office/drawing/2014/main" id="{1A9D4841-7275-B41A-4187-0A664F3AA979}"/>
                  </a:ext>
                </a:extLst>
              </p:cNvPr>
              <p:cNvSpPr/>
              <p:nvPr userDrawn="1"/>
            </p:nvSpPr>
            <p:spPr>
              <a:xfrm rot="5400000">
                <a:off x="14033099" y="6278342"/>
                <a:ext cx="253188" cy="316248"/>
              </a:xfrm>
              <a:prstGeom prst="rect">
                <a:avLst/>
              </a:prstGeom>
              <a:solidFill>
                <a:srgbClr val="B8B9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72" name="Rectangle 71">
                <a:extLst>
                  <a:ext uri="{FF2B5EF4-FFF2-40B4-BE49-F238E27FC236}">
                    <a16:creationId xmlns:a16="http://schemas.microsoft.com/office/drawing/2014/main" id="{0E1B8A8B-4CC8-7EFB-4533-5C24C8463212}"/>
                  </a:ext>
                </a:extLst>
              </p:cNvPr>
              <p:cNvSpPr/>
              <p:nvPr userDrawn="1"/>
            </p:nvSpPr>
            <p:spPr>
              <a:xfrm rot="5400000">
                <a:off x="14033099" y="6602566"/>
                <a:ext cx="253188" cy="316248"/>
              </a:xfrm>
              <a:prstGeom prst="rect">
                <a:avLst/>
              </a:prstGeom>
              <a:solidFill>
                <a:srgbClr val="FBE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73" name="Rectangle 72">
                <a:extLst>
                  <a:ext uri="{FF2B5EF4-FFF2-40B4-BE49-F238E27FC236}">
                    <a16:creationId xmlns:a16="http://schemas.microsoft.com/office/drawing/2014/main" id="{81F22297-2327-1EDD-3468-BE9F9A29D15D}"/>
                  </a:ext>
                </a:extLst>
              </p:cNvPr>
              <p:cNvSpPr/>
              <p:nvPr userDrawn="1"/>
            </p:nvSpPr>
            <p:spPr>
              <a:xfrm rot="5400000">
                <a:off x="14033099" y="4981430"/>
                <a:ext cx="253188" cy="316248"/>
              </a:xfrm>
              <a:prstGeom prst="rect">
                <a:avLst/>
              </a:prstGeom>
              <a:solidFill>
                <a:srgbClr val="BCE0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74" name="Rectangle 73">
                <a:extLst>
                  <a:ext uri="{FF2B5EF4-FFF2-40B4-BE49-F238E27FC236}">
                    <a16:creationId xmlns:a16="http://schemas.microsoft.com/office/drawing/2014/main" id="{B93BF0BB-47B9-DE28-B1E2-8EEA2154770D}"/>
                  </a:ext>
                </a:extLst>
              </p:cNvPr>
              <p:cNvSpPr/>
              <p:nvPr userDrawn="1"/>
            </p:nvSpPr>
            <p:spPr>
              <a:xfrm rot="5400000">
                <a:off x="14033099" y="5305658"/>
                <a:ext cx="253188" cy="316248"/>
              </a:xfrm>
              <a:prstGeom prst="rect">
                <a:avLst/>
              </a:prstGeom>
              <a:solidFill>
                <a:srgbClr val="E97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75" name="Rectangle 74">
                <a:extLst>
                  <a:ext uri="{FF2B5EF4-FFF2-40B4-BE49-F238E27FC236}">
                    <a16:creationId xmlns:a16="http://schemas.microsoft.com/office/drawing/2014/main" id="{E6568330-DF08-4678-3BE8-5BCE081D0716}"/>
                  </a:ext>
                </a:extLst>
              </p:cNvPr>
              <p:cNvSpPr/>
              <p:nvPr userDrawn="1"/>
            </p:nvSpPr>
            <p:spPr>
              <a:xfrm rot="5400000">
                <a:off x="14033099" y="5629886"/>
                <a:ext cx="253188" cy="316248"/>
              </a:xfrm>
              <a:prstGeom prst="rect">
                <a:avLst/>
              </a:prstGeom>
              <a:solidFill>
                <a:srgbClr val="B905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76" name="Rectangle 75">
                <a:extLst>
                  <a:ext uri="{FF2B5EF4-FFF2-40B4-BE49-F238E27FC236}">
                    <a16:creationId xmlns:a16="http://schemas.microsoft.com/office/drawing/2014/main" id="{3EE71149-E1B3-38BE-6723-9A8827447536}"/>
                  </a:ext>
                </a:extLst>
              </p:cNvPr>
              <p:cNvSpPr/>
              <p:nvPr userDrawn="1"/>
            </p:nvSpPr>
            <p:spPr>
              <a:xfrm rot="5400000">
                <a:off x="14033099" y="3684518"/>
                <a:ext cx="253188" cy="316248"/>
              </a:xfrm>
              <a:prstGeom prst="rect">
                <a:avLst/>
              </a:prstGeom>
              <a:solidFill>
                <a:srgbClr val="9DC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77" name="Rectangle 76">
                <a:extLst>
                  <a:ext uri="{FF2B5EF4-FFF2-40B4-BE49-F238E27FC236}">
                    <a16:creationId xmlns:a16="http://schemas.microsoft.com/office/drawing/2014/main" id="{CE1A5062-78FB-0249-0CB3-520B18CF9784}"/>
                  </a:ext>
                </a:extLst>
              </p:cNvPr>
              <p:cNvSpPr/>
              <p:nvPr userDrawn="1"/>
            </p:nvSpPr>
            <p:spPr>
              <a:xfrm rot="5400000">
                <a:off x="14033099" y="4008746"/>
                <a:ext cx="253188" cy="316248"/>
              </a:xfrm>
              <a:prstGeom prst="rect">
                <a:avLst/>
              </a:prstGeom>
              <a:solidFill>
                <a:srgbClr val="309D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78" name="Rectangle 77">
                <a:extLst>
                  <a:ext uri="{FF2B5EF4-FFF2-40B4-BE49-F238E27FC236}">
                    <a16:creationId xmlns:a16="http://schemas.microsoft.com/office/drawing/2014/main" id="{5223E46D-913A-A332-D764-8586F2A87AB4}"/>
                  </a:ext>
                </a:extLst>
              </p:cNvPr>
              <p:cNvSpPr/>
              <p:nvPr userDrawn="1"/>
            </p:nvSpPr>
            <p:spPr>
              <a:xfrm rot="5400000">
                <a:off x="14033099" y="4332974"/>
                <a:ext cx="253188" cy="316248"/>
              </a:xfrm>
              <a:prstGeom prst="rect">
                <a:avLst/>
              </a:prstGeom>
              <a:solidFill>
                <a:srgbClr val="E2C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79" name="Rectangle 78">
                <a:extLst>
                  <a:ext uri="{FF2B5EF4-FFF2-40B4-BE49-F238E27FC236}">
                    <a16:creationId xmlns:a16="http://schemas.microsoft.com/office/drawing/2014/main" id="{8678326D-3C78-1ABA-EBEC-B9421DFBFD4C}"/>
                  </a:ext>
                </a:extLst>
              </p:cNvPr>
              <p:cNvSpPr/>
              <p:nvPr userDrawn="1"/>
            </p:nvSpPr>
            <p:spPr>
              <a:xfrm rot="5400000">
                <a:off x="14033099" y="4657202"/>
                <a:ext cx="253188" cy="316248"/>
              </a:xfrm>
              <a:prstGeom prst="rect">
                <a:avLst/>
              </a:prstGeom>
              <a:solidFill>
                <a:srgbClr val="9158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grpSp>
        <p:grpSp>
          <p:nvGrpSpPr>
            <p:cNvPr id="80" name="Group 79">
              <a:extLst>
                <a:ext uri="{FF2B5EF4-FFF2-40B4-BE49-F238E27FC236}">
                  <a16:creationId xmlns:a16="http://schemas.microsoft.com/office/drawing/2014/main" id="{7DB46327-FEE7-18F9-8FD7-AEC19B997B21}"/>
                </a:ext>
              </a:extLst>
            </p:cNvPr>
            <p:cNvGrpSpPr/>
            <p:nvPr userDrawn="1"/>
          </p:nvGrpSpPr>
          <p:grpSpPr>
            <a:xfrm>
              <a:off x="12442019" y="198485"/>
              <a:ext cx="382660" cy="2882942"/>
              <a:chOff x="12742785" y="3716048"/>
              <a:chExt cx="316248" cy="3171236"/>
            </a:xfrm>
          </p:grpSpPr>
          <p:sp>
            <p:nvSpPr>
              <p:cNvPr id="81" name="Rectangle 80">
                <a:extLst>
                  <a:ext uri="{FF2B5EF4-FFF2-40B4-BE49-F238E27FC236}">
                    <a16:creationId xmlns:a16="http://schemas.microsoft.com/office/drawing/2014/main" id="{6CAA87FF-3BB2-967F-E898-BBC4F9AA9420}"/>
                  </a:ext>
                </a:extLst>
              </p:cNvPr>
              <p:cNvSpPr/>
              <p:nvPr userDrawn="1"/>
            </p:nvSpPr>
            <p:spPr>
              <a:xfrm rot="5400000">
                <a:off x="12774315" y="6602566"/>
                <a:ext cx="253188" cy="316248"/>
              </a:xfrm>
              <a:prstGeom prst="rect">
                <a:avLst/>
              </a:prstGeom>
              <a:solidFill>
                <a:srgbClr val="BF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82" name="Rectangle 81">
                <a:extLst>
                  <a:ext uri="{FF2B5EF4-FFF2-40B4-BE49-F238E27FC236}">
                    <a16:creationId xmlns:a16="http://schemas.microsoft.com/office/drawing/2014/main" id="{829950E0-9E32-A623-6377-1984A86CDBF3}"/>
                  </a:ext>
                </a:extLst>
              </p:cNvPr>
              <p:cNvSpPr/>
              <p:nvPr userDrawn="1"/>
            </p:nvSpPr>
            <p:spPr>
              <a:xfrm rot="5400000">
                <a:off x="12774315" y="4981430"/>
                <a:ext cx="253188" cy="316248"/>
              </a:xfrm>
              <a:prstGeom prst="rect">
                <a:avLst/>
              </a:prstGeom>
              <a:solidFill>
                <a:srgbClr val="D25F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83" name="Rectangle 82">
                <a:extLst>
                  <a:ext uri="{FF2B5EF4-FFF2-40B4-BE49-F238E27FC236}">
                    <a16:creationId xmlns:a16="http://schemas.microsoft.com/office/drawing/2014/main" id="{C111E6D3-A976-FCC9-AC3D-53A6EB9EC123}"/>
                  </a:ext>
                </a:extLst>
              </p:cNvPr>
              <p:cNvSpPr/>
              <p:nvPr userDrawn="1"/>
            </p:nvSpPr>
            <p:spPr>
              <a:xfrm rot="5400000">
                <a:off x="12774315" y="5305658"/>
                <a:ext cx="253188" cy="316248"/>
              </a:xfrm>
              <a:prstGeom prst="rect">
                <a:avLst/>
              </a:prstGeom>
              <a:solidFill>
                <a:srgbClr val="C648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84" name="Rectangle 83">
                <a:extLst>
                  <a:ext uri="{FF2B5EF4-FFF2-40B4-BE49-F238E27FC236}">
                    <a16:creationId xmlns:a16="http://schemas.microsoft.com/office/drawing/2014/main" id="{95E39AE0-5FBF-4BBB-D0B7-B23C3E2455E7}"/>
                  </a:ext>
                </a:extLst>
              </p:cNvPr>
              <p:cNvSpPr/>
              <p:nvPr userDrawn="1"/>
            </p:nvSpPr>
            <p:spPr>
              <a:xfrm rot="5400000">
                <a:off x="12774315" y="5629886"/>
                <a:ext cx="253188" cy="316248"/>
              </a:xfrm>
              <a:prstGeom prst="rect">
                <a:avLst/>
              </a:prstGeom>
              <a:solidFill>
                <a:srgbClr val="BA01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85" name="Rectangle 84">
                <a:extLst>
                  <a:ext uri="{FF2B5EF4-FFF2-40B4-BE49-F238E27FC236}">
                    <a16:creationId xmlns:a16="http://schemas.microsoft.com/office/drawing/2014/main" id="{48E227D5-94D4-A7B8-6F39-12A9F21F3F2A}"/>
                  </a:ext>
                </a:extLst>
              </p:cNvPr>
              <p:cNvSpPr/>
              <p:nvPr userDrawn="1"/>
            </p:nvSpPr>
            <p:spPr>
              <a:xfrm rot="5400000">
                <a:off x="12774315" y="3684518"/>
                <a:ext cx="253188" cy="316248"/>
              </a:xfrm>
              <a:prstGeom prst="rect">
                <a:avLst/>
              </a:prstGeom>
              <a:solidFill>
                <a:srgbClr val="005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86" name="Rectangle 85">
                <a:extLst>
                  <a:ext uri="{FF2B5EF4-FFF2-40B4-BE49-F238E27FC236}">
                    <a16:creationId xmlns:a16="http://schemas.microsoft.com/office/drawing/2014/main" id="{600ACCB4-2A91-F351-642E-091D959D8464}"/>
                  </a:ext>
                </a:extLst>
              </p:cNvPr>
              <p:cNvSpPr/>
              <p:nvPr userDrawn="1"/>
            </p:nvSpPr>
            <p:spPr>
              <a:xfrm rot="5400000">
                <a:off x="12774315" y="4008746"/>
                <a:ext cx="253188" cy="316248"/>
              </a:xfrm>
              <a:prstGeom prst="rect">
                <a:avLst/>
              </a:prstGeom>
              <a:solidFill>
                <a:srgbClr val="5EB6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87" name="Rectangle 86">
                <a:extLst>
                  <a:ext uri="{FF2B5EF4-FFF2-40B4-BE49-F238E27FC236}">
                    <a16:creationId xmlns:a16="http://schemas.microsoft.com/office/drawing/2014/main" id="{A99970AD-31CA-2616-FF28-2D85AAA1ABC7}"/>
                  </a:ext>
                </a:extLst>
              </p:cNvPr>
              <p:cNvSpPr/>
              <p:nvPr userDrawn="1"/>
            </p:nvSpPr>
            <p:spPr>
              <a:xfrm rot="5400000">
                <a:off x="12774315" y="4332974"/>
                <a:ext cx="253188" cy="316248"/>
              </a:xfrm>
              <a:prstGeom prst="rect">
                <a:avLst/>
              </a:prstGeom>
              <a:solidFill>
                <a:srgbClr val="C7A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88" name="Rectangle 87">
                <a:extLst>
                  <a:ext uri="{FF2B5EF4-FFF2-40B4-BE49-F238E27FC236}">
                    <a16:creationId xmlns:a16="http://schemas.microsoft.com/office/drawing/2014/main" id="{215D475B-6249-D0E4-65BC-263409A02A19}"/>
                  </a:ext>
                </a:extLst>
              </p:cNvPr>
              <p:cNvSpPr/>
              <p:nvPr userDrawn="1"/>
            </p:nvSpPr>
            <p:spPr>
              <a:xfrm rot="5400000">
                <a:off x="12774315" y="4657202"/>
                <a:ext cx="253188" cy="316248"/>
              </a:xfrm>
              <a:prstGeom prst="rect">
                <a:avLst/>
              </a:prstGeom>
              <a:solidFill>
                <a:srgbClr val="5C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89" name="Rectangle 88">
                <a:extLst>
                  <a:ext uri="{FF2B5EF4-FFF2-40B4-BE49-F238E27FC236}">
                    <a16:creationId xmlns:a16="http://schemas.microsoft.com/office/drawing/2014/main" id="{BB424193-F5EB-A39E-341D-C3FB693413E4}"/>
                  </a:ext>
                </a:extLst>
              </p:cNvPr>
              <p:cNvSpPr/>
              <p:nvPr userDrawn="1"/>
            </p:nvSpPr>
            <p:spPr>
              <a:xfrm rot="5400000">
                <a:off x="12774315" y="5954114"/>
                <a:ext cx="253188" cy="316248"/>
              </a:xfrm>
              <a:prstGeom prst="rect">
                <a:avLst/>
              </a:prstGeom>
              <a:solidFill>
                <a:srgbClr val="2A43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sp>
            <p:nvSpPr>
              <p:cNvPr id="90" name="Rectangle 89">
                <a:extLst>
                  <a:ext uri="{FF2B5EF4-FFF2-40B4-BE49-F238E27FC236}">
                    <a16:creationId xmlns:a16="http://schemas.microsoft.com/office/drawing/2014/main" id="{B49D944C-BABD-9DE1-EE74-B55D21E2F0E1}"/>
                  </a:ext>
                </a:extLst>
              </p:cNvPr>
              <p:cNvSpPr/>
              <p:nvPr userDrawn="1"/>
            </p:nvSpPr>
            <p:spPr>
              <a:xfrm rot="5400000">
                <a:off x="12774315" y="6278342"/>
                <a:ext cx="253188" cy="316248"/>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R" sz="1050"/>
              </a:p>
            </p:txBody>
          </p:sp>
        </p:grpSp>
        <p:sp>
          <p:nvSpPr>
            <p:cNvPr id="91" name="TextBox 90">
              <a:extLst>
                <a:ext uri="{FF2B5EF4-FFF2-40B4-BE49-F238E27FC236}">
                  <a16:creationId xmlns:a16="http://schemas.microsoft.com/office/drawing/2014/main" id="{D4AC6DEF-4491-37A4-C6BB-02578725D591}"/>
                </a:ext>
              </a:extLst>
            </p:cNvPr>
            <p:cNvSpPr txBox="1"/>
            <p:nvPr userDrawn="1"/>
          </p:nvSpPr>
          <p:spPr>
            <a:xfrm rot="16200000">
              <a:off x="12574268" y="5173406"/>
              <a:ext cx="960199" cy="118559"/>
            </a:xfrm>
            <a:prstGeom prst="rect">
              <a:avLst/>
            </a:prstGeom>
            <a:noFill/>
          </p:spPr>
          <p:txBody>
            <a:bodyPr wrap="none" lIns="0" tIns="0" rIns="0" bIns="0" rtlCol="0">
              <a:spAutoFit/>
            </a:bodyPr>
            <a:lstStyle/>
            <a:p>
              <a:pPr algn="l">
                <a:lnSpc>
                  <a:spcPct val="101000"/>
                </a:lnSpc>
                <a:spcAft>
                  <a:spcPts val="600"/>
                </a:spcAft>
              </a:pPr>
              <a:r>
                <a:rPr lang="en-CR" sz="800" b="1">
                  <a:solidFill>
                    <a:srgbClr val="000000"/>
                  </a:solidFill>
                  <a:latin typeface="GT America Regular"/>
                  <a:ea typeface="GT America Regular" charset="0"/>
                  <a:cs typeface="GT America Regular" charset="0"/>
                </a:rPr>
                <a:t>ON MOODY´S BLUE</a:t>
              </a:r>
              <a:endParaRPr kumimoji="0" lang="en-CR" sz="800" b="1" i="0" u="none" strike="noStrike" kern="1200" cap="none" spc="0" normalizeH="0" baseline="0" noProof="0" err="1">
                <a:ln>
                  <a:noFill/>
                </a:ln>
                <a:solidFill>
                  <a:srgbClr val="000000"/>
                </a:solidFill>
                <a:effectLst/>
                <a:uLnTx/>
                <a:uFillTx/>
                <a:latin typeface="GT America Regular"/>
                <a:ea typeface="GT America Regular" charset="0"/>
                <a:cs typeface="GT America Regular" charset="0"/>
              </a:endParaRPr>
            </a:p>
          </p:txBody>
        </p:sp>
      </p:grpSp>
      <p:sp>
        <p:nvSpPr>
          <p:cNvPr id="128" name="TextBox 127">
            <a:extLst>
              <a:ext uri="{FF2B5EF4-FFF2-40B4-BE49-F238E27FC236}">
                <a16:creationId xmlns:a16="http://schemas.microsoft.com/office/drawing/2014/main" id="{D2DB175A-FFD0-4856-7479-6B34D879AE38}"/>
              </a:ext>
            </a:extLst>
          </p:cNvPr>
          <p:cNvSpPr txBox="1"/>
          <p:nvPr userDrawn="1"/>
        </p:nvSpPr>
        <p:spPr>
          <a:xfrm>
            <a:off x="12356815" y="3377042"/>
            <a:ext cx="807913" cy="118559"/>
          </a:xfrm>
          <a:prstGeom prst="rect">
            <a:avLst/>
          </a:prstGeom>
          <a:noFill/>
        </p:spPr>
        <p:txBody>
          <a:bodyPr wrap="none" lIns="0" tIns="0" rIns="0" bIns="0" rtlCol="0">
            <a:spAutoFit/>
          </a:bodyPr>
          <a:lstStyle/>
          <a:p>
            <a:pPr algn="l">
              <a:lnSpc>
                <a:spcPct val="101000"/>
              </a:lnSpc>
              <a:spcAft>
                <a:spcPts val="600"/>
              </a:spcAft>
            </a:pPr>
            <a:r>
              <a:rPr kumimoji="0" lang="en-US" sz="800" b="1" i="0" u="none" strike="noStrike" kern="1200" cap="none" spc="0" normalizeH="0" baseline="0" noProof="0">
                <a:ln>
                  <a:noFill/>
                </a:ln>
                <a:solidFill>
                  <a:srgbClr val="000000"/>
                </a:solidFill>
                <a:effectLst/>
                <a:uLnTx/>
                <a:uFillTx/>
                <a:ea typeface="GT America Regular" charset="0"/>
                <a:cs typeface="GT America Regular" charset="0"/>
              </a:rPr>
              <a:t>For charts ONLY</a:t>
            </a:r>
            <a:endParaRPr kumimoji="0" lang="en-CR" sz="800" b="1" i="0" u="none" strike="noStrike" kern="1200" cap="none" spc="0" normalizeH="0" baseline="0" noProof="0">
              <a:ln>
                <a:noFill/>
              </a:ln>
              <a:solidFill>
                <a:srgbClr val="000000"/>
              </a:solidFill>
              <a:effectLst/>
              <a:uLnTx/>
              <a:uFillTx/>
              <a:ea typeface="GT America Regular" charset="0"/>
              <a:cs typeface="GT America Regular" charset="0"/>
            </a:endParaRPr>
          </a:p>
        </p:txBody>
      </p:sp>
    </p:spTree>
    <p:extLst>
      <p:ext uri="{BB962C8B-B14F-4D97-AF65-F5344CB8AC3E}">
        <p14:creationId xmlns:p14="http://schemas.microsoft.com/office/powerpoint/2010/main" val="1662338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3766166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832539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94594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70765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2414109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359208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2470256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326466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1_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914402" y="4725108"/>
            <a:ext cx="4389120"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914402" y="5694829"/>
            <a:ext cx="4389120"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3823290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userDrawn="1">
            <p:custDataLst>
              <p:tags r:id="rId1"/>
            </p:custDataLst>
            <p:extLst>
              <p:ext uri="{D42A27DB-BD31-4B8C-83A1-F6EECF244321}">
                <p14:modId xmlns:p14="http://schemas.microsoft.com/office/powerpoint/2010/main" val="13501294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44B521E-45B1-4DF5-AF83-CF81FF72A0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userDrawn="1"/>
        </p:nvGrpSpPr>
        <p:grpSpPr>
          <a:xfrm>
            <a:off x="6591045" y="2239972"/>
            <a:ext cx="2452738" cy="2728580"/>
            <a:chOff x="6953285" y="3278976"/>
            <a:chExt cx="1506831" cy="168246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49766"/>
            </a:xfrm>
            <a:prstGeom prst="rect">
              <a:avLst/>
            </a:prstGeom>
            <a:noFill/>
          </p:spPr>
          <p:txBody>
            <a:bodyP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userDrawn="1"/>
        </p:nvCxnSpPr>
        <p:spPr>
          <a:xfrm>
            <a:off x="8922139" y="4968552"/>
            <a:ext cx="326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userDrawn="1"/>
        </p:nvCxnSpPr>
        <p:spPr>
          <a:xfrm flipV="1">
            <a:off x="0" y="4628982"/>
            <a:ext cx="7894216" cy="80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952500" y="1206500"/>
            <a:ext cx="5337175" cy="2257425"/>
          </a:xfrm>
        </p:spPr>
        <p:txBody>
          <a:bodyPr/>
          <a:lstStyle>
            <a:lvl1pPr marL="0" indent="0">
              <a:buNone/>
              <a:defRPr sz="6600">
                <a:latin typeface="+mj-lt"/>
              </a:defRPr>
            </a:lvl1pPr>
          </a:lstStyle>
          <a:p>
            <a:pPr lvl="0"/>
            <a:r>
              <a:rPr lang="en-US" sz="6600">
                <a:latin typeface="+mj-lt"/>
              </a:rPr>
              <a:t>Section Header</a:t>
            </a:r>
            <a:endParaRPr lang="en-US"/>
          </a:p>
        </p:txBody>
      </p:sp>
    </p:spTree>
    <p:extLst>
      <p:ext uri="{BB962C8B-B14F-4D97-AF65-F5344CB8AC3E}">
        <p14:creationId xmlns:p14="http://schemas.microsoft.com/office/powerpoint/2010/main" val="705729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301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1"/>
            </p:custDataLst>
            <p:extLst>
              <p:ext uri="{D42A27DB-BD31-4B8C-83A1-F6EECF244321}">
                <p14:modId xmlns:p14="http://schemas.microsoft.com/office/powerpoint/2010/main" val="2032164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34288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a:t>Thank You </a:t>
            </a:r>
            <a:br>
              <a:rPr lang="en-US"/>
            </a:br>
            <a:r>
              <a:rPr lang="en-US"/>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a:t>
            </a:r>
            <a:r>
              <a:rPr lang="en-US" sz="700" err="1">
                <a:latin typeface="Open Sans" charset="0"/>
                <a:ea typeface="Open Sans" charset="0"/>
                <a:cs typeface="Open Sans" charset="0"/>
              </a:rPr>
              <a:t>Touche</a:t>
            </a:r>
            <a:r>
              <a:rPr lang="en-US" sz="70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 2019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a:t>
            </a:r>
            <a:r>
              <a:rPr lang="en-US" sz="700" b="1" err="1">
                <a:latin typeface="Open Sans" charset="0"/>
                <a:ea typeface="Open Sans" charset="0"/>
                <a:cs typeface="Open Sans" charset="0"/>
              </a:rPr>
              <a:t>Touche</a:t>
            </a:r>
            <a:r>
              <a:rPr lang="en-US" sz="700" b="1">
                <a:latin typeface="Open Sans" charset="0"/>
                <a:ea typeface="Open Sans" charset="0"/>
                <a:cs typeface="Open Sans" charset="0"/>
              </a:rPr>
              <a:t> Tohmatsu Limited</a:t>
            </a:r>
          </a:p>
        </p:txBody>
      </p:sp>
      <p:pic>
        <p:nvPicPr>
          <p:cNvPr id="5" name="Picture 4">
            <a:extLst>
              <a:ext uri="{FF2B5EF4-FFF2-40B4-BE49-F238E27FC236}">
                <a16:creationId xmlns:a16="http://schemas.microsoft.com/office/drawing/2014/main" id="{AF6272ED-D46B-4410-850F-BE680FD2A4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400" y="762000"/>
            <a:ext cx="1788289" cy="388953"/>
          </a:xfrm>
          <a:prstGeom prst="rect">
            <a:avLst/>
          </a:prstGeom>
        </p:spPr>
      </p:pic>
    </p:spTree>
    <p:extLst>
      <p:ext uri="{BB962C8B-B14F-4D97-AF65-F5344CB8AC3E}">
        <p14:creationId xmlns:p14="http://schemas.microsoft.com/office/powerpoint/2010/main" val="377878228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p:nvSpPr>
        <p:spPr>
          <a:xfrm>
            <a:off x="914400" y="1217629"/>
            <a:ext cx="10363200" cy="4616648"/>
          </a:xfrm>
          <a:prstGeom prst="rect">
            <a:avLst/>
          </a:prstGeom>
          <a:noFill/>
        </p:spPr>
        <p:txBody>
          <a:bodyPr wrap="square" rtlCol="0">
            <a:spAutoFit/>
          </a:bodyPr>
          <a:lstStyle/>
          <a:p>
            <a:pPr algn="ctr"/>
            <a:r>
              <a:rPr lang="en-US" sz="11500" b="1"/>
              <a:t>Do not use this</a:t>
            </a:r>
            <a:r>
              <a:rPr lang="en-US" sz="11500" b="1" baseline="0"/>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3206306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val="0"/>
              </a:ext>
            </a:extLst>
          </a:blip>
          <a:srcRect b="57950"/>
          <a:stretch/>
        </p:blipFill>
        <p:spPr>
          <a:xfrm>
            <a:off x="914400" y="762001"/>
            <a:ext cx="1788289" cy="348286"/>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spTree>
    <p:extLst>
      <p:ext uri="{BB962C8B-B14F-4D97-AF65-F5344CB8AC3E}">
        <p14:creationId xmlns:p14="http://schemas.microsoft.com/office/powerpoint/2010/main" val="75636377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Title, 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pic>
        <p:nvPicPr>
          <p:cNvPr id="4" name="Picture 3">
            <a:extLst>
              <a:ext uri="{FF2B5EF4-FFF2-40B4-BE49-F238E27FC236}">
                <a16:creationId xmlns:a16="http://schemas.microsoft.com/office/drawing/2014/main" id="{9690DDD7-BC40-45F8-9944-8723C753155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400" y="762000"/>
            <a:ext cx="1788289" cy="388953"/>
          </a:xfrm>
          <a:prstGeom prst="rect">
            <a:avLst/>
          </a:prstGeom>
        </p:spPr>
      </p:pic>
    </p:spTree>
    <p:extLst>
      <p:ext uri="{BB962C8B-B14F-4D97-AF65-F5344CB8AC3E}">
        <p14:creationId xmlns:p14="http://schemas.microsoft.com/office/powerpoint/2010/main" val="246883723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080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2877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pic>
        <p:nvPicPr>
          <p:cNvPr id="16" name="Graphic 15">
            <a:extLst>
              <a:ext uri="{FF2B5EF4-FFF2-40B4-BE49-F238E27FC236}">
                <a16:creationId xmlns:a16="http://schemas.microsoft.com/office/drawing/2014/main" id="{48793787-C0A5-49ED-9EC3-815D823C6C8B}"/>
              </a:ext>
            </a:extLst>
          </p:cNvPr>
          <p:cNvPicPr>
            <a:picLocks noChangeAspect="1"/>
          </p:cNvPicPr>
          <p:nvPr userDrawn="1"/>
        </p:nvPicPr>
        <p:blipFill rotWithShape="1">
          <a:blip r:embed="rId2">
            <a:alphaModFix amt="43000"/>
            <a:extLst>
              <a:ext uri="{96DAC541-7B7A-43D3-8B79-37D633B846F1}">
                <asvg:svgBlip xmlns:asvg="http://schemas.microsoft.com/office/drawing/2016/SVG/main" r:embed="rId3"/>
              </a:ext>
            </a:extLst>
          </a:blip>
          <a:srcRect r="51342" b="58051"/>
          <a:stretch/>
        </p:blipFill>
        <p:spPr>
          <a:xfrm>
            <a:off x="9845537" y="4933955"/>
            <a:ext cx="2346463" cy="1924046"/>
          </a:xfrm>
          <a:prstGeom prst="rect">
            <a:avLst/>
          </a:prstGeom>
        </p:spPr>
      </p:pic>
    </p:spTree>
    <p:extLst>
      <p:ext uri="{BB962C8B-B14F-4D97-AF65-F5344CB8AC3E}">
        <p14:creationId xmlns:p14="http://schemas.microsoft.com/office/powerpoint/2010/main" val="1494272075"/>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3393716" y="727595"/>
            <a:ext cx="5400000" cy="5400000"/>
          </a:xfrm>
          <a:prstGeom prst="rect">
            <a:avLst/>
          </a:prstGeom>
        </p:spPr>
        <p:txBody>
          <a:bodyPr/>
          <a:lstStyle>
            <a:lvl1pPr>
              <a:defRPr>
                <a:solidFill>
                  <a:schemeClr val="bg1"/>
                </a:solidFill>
              </a:defRPr>
            </a:lvl1pPr>
          </a:lstStyle>
          <a:p>
            <a:r>
              <a:rPr lang="en-US" noProof="0"/>
              <a:t>Click icon to add picture</a:t>
            </a:r>
          </a:p>
        </p:txBody>
      </p:sp>
      <p:grpSp>
        <p:nvGrpSpPr>
          <p:cNvPr id="18" name="Group 17">
            <a:extLst>
              <a:ext uri="{FF2B5EF4-FFF2-40B4-BE49-F238E27FC236}">
                <a16:creationId xmlns:a16="http://schemas.microsoft.com/office/drawing/2014/main" id="{2A695DEC-E9CB-4EE6-B6A0-35EA322D267E}"/>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0" name="Oval 5">
              <a:extLst>
                <a:ext uri="{FF2B5EF4-FFF2-40B4-BE49-F238E27FC236}">
                  <a16:creationId xmlns:a16="http://schemas.microsoft.com/office/drawing/2014/main" id="{156892DF-711C-4336-AEBF-762E1CB7CCD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6">
              <a:extLst>
                <a:ext uri="{FF2B5EF4-FFF2-40B4-BE49-F238E27FC236}">
                  <a16:creationId xmlns:a16="http://schemas.microsoft.com/office/drawing/2014/main" id="{654BE607-CC12-452A-95BB-8AEB794BBEF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7">
              <a:extLst>
                <a:ext uri="{FF2B5EF4-FFF2-40B4-BE49-F238E27FC236}">
                  <a16:creationId xmlns:a16="http://schemas.microsoft.com/office/drawing/2014/main" id="{AE06DD36-C381-4B3C-86D3-4123CCCA48E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8">
              <a:extLst>
                <a:ext uri="{FF2B5EF4-FFF2-40B4-BE49-F238E27FC236}">
                  <a16:creationId xmlns:a16="http://schemas.microsoft.com/office/drawing/2014/main" id="{20BC03DC-7852-47B1-9820-005DEBD76BF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Rectangle 9">
              <a:extLst>
                <a:ext uri="{FF2B5EF4-FFF2-40B4-BE49-F238E27FC236}">
                  <a16:creationId xmlns:a16="http://schemas.microsoft.com/office/drawing/2014/main" id="{07652C2F-A141-4AB0-9E2F-202CA0F5FB93}"/>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10">
              <a:extLst>
                <a:ext uri="{FF2B5EF4-FFF2-40B4-BE49-F238E27FC236}">
                  <a16:creationId xmlns:a16="http://schemas.microsoft.com/office/drawing/2014/main" id="{5648F6A9-F4A7-4EA4-BEB8-6F1BB21E0FBB}"/>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1">
              <a:extLst>
                <a:ext uri="{FF2B5EF4-FFF2-40B4-BE49-F238E27FC236}">
                  <a16:creationId xmlns:a16="http://schemas.microsoft.com/office/drawing/2014/main" id="{1217BB3C-3B45-4FD5-A1F2-2A4B137E814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2">
              <a:extLst>
                <a:ext uri="{FF2B5EF4-FFF2-40B4-BE49-F238E27FC236}">
                  <a16:creationId xmlns:a16="http://schemas.microsoft.com/office/drawing/2014/main" id="{2285CDEF-D8F9-4088-8EFE-11B02C6E1F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3">
              <a:extLst>
                <a:ext uri="{FF2B5EF4-FFF2-40B4-BE49-F238E27FC236}">
                  <a16:creationId xmlns:a16="http://schemas.microsoft.com/office/drawing/2014/main" id="{8B4FB454-2D1E-4839-87E0-3E961CBE461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4">
              <a:extLst>
                <a:ext uri="{FF2B5EF4-FFF2-40B4-BE49-F238E27FC236}">
                  <a16:creationId xmlns:a16="http://schemas.microsoft.com/office/drawing/2014/main" id="{95322F62-2CA7-4C72-BE20-8B93945A327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0" name="Title 1">
            <a:extLst>
              <a:ext uri="{FF2B5EF4-FFF2-40B4-BE49-F238E27FC236}">
                <a16:creationId xmlns:a16="http://schemas.microsoft.com/office/drawing/2014/main" id="{D9B25E43-ACA5-4BFC-98CD-B96634D5AD4A}"/>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pic>
        <p:nvPicPr>
          <p:cNvPr id="20" name="Picture 19">
            <a:extLst>
              <a:ext uri="{FF2B5EF4-FFF2-40B4-BE49-F238E27FC236}">
                <a16:creationId xmlns:a16="http://schemas.microsoft.com/office/drawing/2014/main" id="{5B56FD9A-547F-41A4-8BE4-24CBA05C0783}"/>
              </a:ext>
            </a:extLst>
          </p:cNvPr>
          <p:cNvPicPr>
            <a:picLocks noChangeAspect="1"/>
          </p:cNvPicPr>
          <p:nvPr userDrawn="1"/>
        </p:nvPicPr>
        <p:blipFill>
          <a:blip r:embed="rId2"/>
          <a:srcRect/>
          <a:stretch/>
        </p:blipFill>
        <p:spPr>
          <a:xfrm>
            <a:off x="10694852" y="5659120"/>
            <a:ext cx="1198880" cy="1198880"/>
          </a:xfrm>
          <a:prstGeom prst="rect">
            <a:avLst/>
          </a:prstGeom>
        </p:spPr>
      </p:pic>
    </p:spTree>
    <p:extLst>
      <p:ext uri="{BB962C8B-B14F-4D97-AF65-F5344CB8AC3E}">
        <p14:creationId xmlns:p14="http://schemas.microsoft.com/office/powerpoint/2010/main" val="821199423"/>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5737229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1046905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525586" y="1700214"/>
            <a:ext cx="2766255" cy="4656835"/>
          </a:xfrm>
        </p:spPr>
        <p:txBody>
          <a:bodyPr>
            <a:normAutofit/>
          </a:bodyPr>
          <a:lstStyle>
            <a:lvl1pPr>
              <a:spcBef>
                <a:spcPts val="0"/>
              </a:spcBef>
              <a:spcAft>
                <a:spcPts val="554"/>
              </a:spcAft>
              <a:defRPr sz="13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4340212A-0B7D-4BEF-B859-A56F28B58C61}"/>
              </a:ext>
            </a:extLst>
          </p:cNvPr>
          <p:cNvPicPr>
            <a:picLocks noChangeAspect="1"/>
          </p:cNvPicPr>
          <p:nvPr userDrawn="1"/>
        </p:nvPicPr>
        <p:blipFill rotWithShape="1">
          <a:blip r:embed="rId2"/>
          <a:srcRect l="25596" r="61975" b="1627"/>
          <a:stretch/>
        </p:blipFill>
        <p:spPr>
          <a:xfrm>
            <a:off x="0" y="-12"/>
            <a:ext cx="1543050" cy="6858012"/>
          </a:xfrm>
          <a:prstGeom prst="rect">
            <a:avLst/>
          </a:prstGeom>
        </p:spPr>
      </p:pic>
      <p:grpSp>
        <p:nvGrpSpPr>
          <p:cNvPr id="10" name="Group 9">
            <a:extLst>
              <a:ext uri="{FF2B5EF4-FFF2-40B4-BE49-F238E27FC236}">
                <a16:creationId xmlns:a16="http://schemas.microsoft.com/office/drawing/2014/main" id="{8CD206C6-EE99-49C0-AEA7-2F9C36E02BA1}"/>
              </a:ext>
            </a:extLst>
          </p:cNvPr>
          <p:cNvGrpSpPr/>
          <p:nvPr userDrawn="1"/>
        </p:nvGrpSpPr>
        <p:grpSpPr>
          <a:xfrm rot="4500000">
            <a:off x="-885686" y="1510848"/>
            <a:ext cx="3445700" cy="1872969"/>
            <a:chOff x="1354684" y="2572397"/>
            <a:chExt cx="5569172" cy="3027218"/>
          </a:xfrm>
        </p:grpSpPr>
        <p:sp>
          <p:nvSpPr>
            <p:cNvPr id="11" name="Hexagon 10">
              <a:extLst>
                <a:ext uri="{FF2B5EF4-FFF2-40B4-BE49-F238E27FC236}">
                  <a16:creationId xmlns:a16="http://schemas.microsoft.com/office/drawing/2014/main" id="{B0F3BB06-3C88-42FF-AA20-CF2FBAD9C49B}"/>
                </a:ext>
              </a:extLst>
            </p:cNvPr>
            <p:cNvSpPr/>
            <p:nvPr/>
          </p:nvSpPr>
          <p:spPr>
            <a:xfrm rot="5400000">
              <a:off x="3043381" y="3443452"/>
              <a:ext cx="934123" cy="805278"/>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2" name="Hexagon 11">
              <a:extLst>
                <a:ext uri="{FF2B5EF4-FFF2-40B4-BE49-F238E27FC236}">
                  <a16:creationId xmlns:a16="http://schemas.microsoft.com/office/drawing/2014/main" id="{E4E808B4-5B4E-40FD-BBAF-766EF28C6C71}"/>
                </a:ext>
              </a:extLst>
            </p:cNvPr>
            <p:cNvSpPr/>
            <p:nvPr/>
          </p:nvSpPr>
          <p:spPr>
            <a:xfrm rot="5400000">
              <a:off x="3059680" y="3443452"/>
              <a:ext cx="934123" cy="805278"/>
            </a:xfrm>
            <a:prstGeom prst="hexagon">
              <a:avLst/>
            </a:prstGeom>
            <a:noFill/>
            <a:ln w="3175" cap="rnd" cmpd="sng" algn="ctr">
              <a:solidFill>
                <a:srgbClr val="34F0FF">
                  <a:lumMod val="75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7200C36C-8E94-432B-A45C-7FFEC76544D2}"/>
                </a:ext>
              </a:extLst>
            </p:cNvPr>
            <p:cNvGrpSpPr/>
            <p:nvPr/>
          </p:nvGrpSpPr>
          <p:grpSpPr>
            <a:xfrm rot="5400000">
              <a:off x="3074383" y="3437216"/>
              <a:ext cx="923841" cy="796415"/>
              <a:chOff x="1549698" y="4481257"/>
              <a:chExt cx="924080" cy="796620"/>
            </a:xfrm>
          </p:grpSpPr>
          <p:sp>
            <p:nvSpPr>
              <p:cNvPr id="95" name="Hexagon 94">
                <a:extLst>
                  <a:ext uri="{FF2B5EF4-FFF2-40B4-BE49-F238E27FC236}">
                    <a16:creationId xmlns:a16="http://schemas.microsoft.com/office/drawing/2014/main" id="{A41052F9-6A51-4521-AAF6-28CD387BA292}"/>
                  </a:ext>
                </a:extLst>
              </p:cNvPr>
              <p:cNvSpPr/>
              <p:nvPr/>
            </p:nvSpPr>
            <p:spPr>
              <a:xfrm>
                <a:off x="1549698" y="4481257"/>
                <a:ext cx="924080" cy="796620"/>
              </a:xfrm>
              <a:prstGeom prst="hexagon">
                <a:avLst/>
              </a:prstGeom>
              <a:noFill/>
              <a:ln w="3175" cap="rnd" cmpd="sng" algn="ctr">
                <a:solidFill>
                  <a:srgbClr val="FFFFFF">
                    <a:lumMod val="85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96" name="Hexagon 95">
                <a:extLst>
                  <a:ext uri="{FF2B5EF4-FFF2-40B4-BE49-F238E27FC236}">
                    <a16:creationId xmlns:a16="http://schemas.microsoft.com/office/drawing/2014/main" id="{210CF094-FA39-47B7-90E7-A9D308735288}"/>
                  </a:ext>
                </a:extLst>
              </p:cNvPr>
              <p:cNvSpPr/>
              <p:nvPr/>
            </p:nvSpPr>
            <p:spPr>
              <a:xfrm>
                <a:off x="1594601" y="4519966"/>
                <a:ext cx="834274" cy="719202"/>
              </a:xfrm>
              <a:prstGeom prst="hexagon">
                <a:avLst/>
              </a:prstGeom>
              <a:solidFill>
                <a:srgbClr val="FFFFFF">
                  <a:lumMod val="95000"/>
                  <a:alpha val="44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14" name="Hexagon 13">
              <a:extLst>
                <a:ext uri="{FF2B5EF4-FFF2-40B4-BE49-F238E27FC236}">
                  <a16:creationId xmlns:a16="http://schemas.microsoft.com/office/drawing/2014/main" id="{31CA715F-6A33-4FDD-A6CD-EED858947CB4}"/>
                </a:ext>
              </a:extLst>
            </p:cNvPr>
            <p:cNvSpPr/>
            <p:nvPr/>
          </p:nvSpPr>
          <p:spPr>
            <a:xfrm rot="5400000">
              <a:off x="4256689" y="2710728"/>
              <a:ext cx="934123" cy="805278"/>
            </a:xfrm>
            <a:prstGeom prst="hexagon">
              <a:avLst/>
            </a:prstGeom>
            <a:no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5" name="Hexagon 14">
              <a:extLst>
                <a:ext uri="{FF2B5EF4-FFF2-40B4-BE49-F238E27FC236}">
                  <a16:creationId xmlns:a16="http://schemas.microsoft.com/office/drawing/2014/main" id="{E6E9F424-FCA2-4F4C-AFAB-2617A9034A6C}"/>
                </a:ext>
              </a:extLst>
            </p:cNvPr>
            <p:cNvSpPr/>
            <p:nvPr/>
          </p:nvSpPr>
          <p:spPr>
            <a:xfrm rot="5400000">
              <a:off x="4661308" y="4105184"/>
              <a:ext cx="934123" cy="805278"/>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16" name="Group 15">
              <a:extLst>
                <a:ext uri="{FF2B5EF4-FFF2-40B4-BE49-F238E27FC236}">
                  <a16:creationId xmlns:a16="http://schemas.microsoft.com/office/drawing/2014/main" id="{97AB01FB-3C54-41F1-A0DC-CC565DF423EC}"/>
                </a:ext>
              </a:extLst>
            </p:cNvPr>
            <p:cNvGrpSpPr/>
            <p:nvPr/>
          </p:nvGrpSpPr>
          <p:grpSpPr>
            <a:xfrm rot="5400000">
              <a:off x="4660387" y="4108236"/>
              <a:ext cx="923841" cy="796415"/>
              <a:chOff x="1549698" y="4481257"/>
              <a:chExt cx="924080" cy="796620"/>
            </a:xfrm>
          </p:grpSpPr>
          <p:sp>
            <p:nvSpPr>
              <p:cNvPr id="93" name="Hexagon 92">
                <a:extLst>
                  <a:ext uri="{FF2B5EF4-FFF2-40B4-BE49-F238E27FC236}">
                    <a16:creationId xmlns:a16="http://schemas.microsoft.com/office/drawing/2014/main" id="{3FED11DF-82E3-4DEE-997C-B3256B202321}"/>
                  </a:ext>
                </a:extLst>
              </p:cNvPr>
              <p:cNvSpPr/>
              <p:nvPr/>
            </p:nvSpPr>
            <p:spPr>
              <a:xfrm>
                <a:off x="1549698" y="4481257"/>
                <a:ext cx="924080" cy="796620"/>
              </a:xfrm>
              <a:prstGeom prst="hexagon">
                <a:avLst/>
              </a:prstGeom>
              <a:noFill/>
              <a:ln w="3175" cap="rnd" cmpd="sng" algn="ctr">
                <a:solidFill>
                  <a:srgbClr val="FFFFFF">
                    <a:lumMod val="85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94" name="Hexagon 93">
                <a:extLst>
                  <a:ext uri="{FF2B5EF4-FFF2-40B4-BE49-F238E27FC236}">
                    <a16:creationId xmlns:a16="http://schemas.microsoft.com/office/drawing/2014/main" id="{5A57CD4F-60CD-417A-8144-E6172ACABBED}"/>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17" name="Hexagon 16">
              <a:extLst>
                <a:ext uri="{FF2B5EF4-FFF2-40B4-BE49-F238E27FC236}">
                  <a16:creationId xmlns:a16="http://schemas.microsoft.com/office/drawing/2014/main" id="{1EFC9897-C97C-41E9-8334-5E90C3B2BD0E}"/>
                </a:ext>
              </a:extLst>
            </p:cNvPr>
            <p:cNvSpPr/>
            <p:nvPr/>
          </p:nvSpPr>
          <p:spPr>
            <a:xfrm rot="5400000">
              <a:off x="5464329" y="4729915"/>
              <a:ext cx="934123" cy="805277"/>
            </a:xfrm>
            <a:prstGeom prst="hexagon">
              <a:avLst/>
            </a:prstGeom>
            <a:noFill/>
            <a:ln w="952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E34CD30E-E8C1-4071-8B61-7181634234C7}"/>
                </a:ext>
              </a:extLst>
            </p:cNvPr>
            <p:cNvGrpSpPr/>
            <p:nvPr/>
          </p:nvGrpSpPr>
          <p:grpSpPr>
            <a:xfrm rot="5400000">
              <a:off x="5463408" y="4732968"/>
              <a:ext cx="923841" cy="796414"/>
              <a:chOff x="1549698" y="4481257"/>
              <a:chExt cx="924080" cy="796620"/>
            </a:xfrm>
          </p:grpSpPr>
          <p:sp>
            <p:nvSpPr>
              <p:cNvPr id="91" name="Hexagon 90">
                <a:extLst>
                  <a:ext uri="{FF2B5EF4-FFF2-40B4-BE49-F238E27FC236}">
                    <a16:creationId xmlns:a16="http://schemas.microsoft.com/office/drawing/2014/main" id="{26E3EF54-D25E-4759-8CDD-B2C4D92D5056}"/>
                  </a:ext>
                </a:extLst>
              </p:cNvPr>
              <p:cNvSpPr/>
              <p:nvPr/>
            </p:nvSpPr>
            <p:spPr>
              <a:xfrm>
                <a:off x="1549698" y="4481257"/>
                <a:ext cx="924080" cy="796620"/>
              </a:xfrm>
              <a:prstGeom prst="hexagon">
                <a:avLst/>
              </a:prstGeom>
              <a:noFill/>
              <a:ln w="3175" cap="rnd" cmpd="sng" algn="ctr">
                <a:solidFill>
                  <a:schemeClr val="accent1">
                    <a:lumMod val="60000"/>
                    <a:lumOff val="40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92" name="Hexagon 91">
                <a:extLst>
                  <a:ext uri="{FF2B5EF4-FFF2-40B4-BE49-F238E27FC236}">
                    <a16:creationId xmlns:a16="http://schemas.microsoft.com/office/drawing/2014/main" id="{A0D8D713-717B-499E-8FE3-9E901064D12F}"/>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19" name="Hexagon 18">
              <a:extLst>
                <a:ext uri="{FF2B5EF4-FFF2-40B4-BE49-F238E27FC236}">
                  <a16:creationId xmlns:a16="http://schemas.microsoft.com/office/drawing/2014/main" id="{94CFBCD8-A5B1-473C-B277-CB0AAB626AFB}"/>
                </a:ext>
              </a:extLst>
            </p:cNvPr>
            <p:cNvSpPr/>
            <p:nvPr/>
          </p:nvSpPr>
          <p:spPr>
            <a:xfrm rot="5400000">
              <a:off x="3452242" y="4159499"/>
              <a:ext cx="934123" cy="805278"/>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20" name="Hexagon 19">
              <a:extLst>
                <a:ext uri="{FF2B5EF4-FFF2-40B4-BE49-F238E27FC236}">
                  <a16:creationId xmlns:a16="http://schemas.microsoft.com/office/drawing/2014/main" id="{7AA3FC1F-487D-4EFA-A8C8-14815D7B454B}"/>
                </a:ext>
              </a:extLst>
            </p:cNvPr>
            <p:cNvSpPr/>
            <p:nvPr/>
          </p:nvSpPr>
          <p:spPr>
            <a:xfrm rot="5400000">
              <a:off x="3468541" y="4159499"/>
              <a:ext cx="934123" cy="805278"/>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21" name="Group 20">
              <a:extLst>
                <a:ext uri="{FF2B5EF4-FFF2-40B4-BE49-F238E27FC236}">
                  <a16:creationId xmlns:a16="http://schemas.microsoft.com/office/drawing/2014/main" id="{5ED7B28E-60E0-4DA3-B611-D7D5B0F1AD43}"/>
                </a:ext>
              </a:extLst>
            </p:cNvPr>
            <p:cNvGrpSpPr/>
            <p:nvPr/>
          </p:nvGrpSpPr>
          <p:grpSpPr>
            <a:xfrm rot="5400000">
              <a:off x="3469930" y="4162551"/>
              <a:ext cx="923841" cy="796415"/>
              <a:chOff x="1549698" y="4481257"/>
              <a:chExt cx="924080" cy="796620"/>
            </a:xfrm>
          </p:grpSpPr>
          <p:sp>
            <p:nvSpPr>
              <p:cNvPr id="89" name="Hexagon 88">
                <a:extLst>
                  <a:ext uri="{FF2B5EF4-FFF2-40B4-BE49-F238E27FC236}">
                    <a16:creationId xmlns:a16="http://schemas.microsoft.com/office/drawing/2014/main" id="{AE7185DB-5CA8-4978-8526-FD526BA20BAD}"/>
                  </a:ext>
                </a:extLst>
              </p:cNvPr>
              <p:cNvSpPr/>
              <p:nvPr/>
            </p:nvSpPr>
            <p:spPr>
              <a:xfrm>
                <a:off x="1549698" y="4481257"/>
                <a:ext cx="924080" cy="796620"/>
              </a:xfrm>
              <a:prstGeom prst="hexagon">
                <a:avLst/>
              </a:prstGeom>
              <a:no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90" name="Hexagon 89">
                <a:extLst>
                  <a:ext uri="{FF2B5EF4-FFF2-40B4-BE49-F238E27FC236}">
                    <a16:creationId xmlns:a16="http://schemas.microsoft.com/office/drawing/2014/main" id="{5EDF4D02-63D0-4B45-B95C-C4255010B7E4}"/>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22" name="Hexagon 21">
              <a:extLst>
                <a:ext uri="{FF2B5EF4-FFF2-40B4-BE49-F238E27FC236}">
                  <a16:creationId xmlns:a16="http://schemas.microsoft.com/office/drawing/2014/main" id="{B6E3CD79-C3CD-4FCA-8859-BD2BDBEBDE98}"/>
                </a:ext>
              </a:extLst>
            </p:cNvPr>
            <p:cNvSpPr/>
            <p:nvPr/>
          </p:nvSpPr>
          <p:spPr>
            <a:xfrm rot="5400000">
              <a:off x="1873775" y="2710728"/>
              <a:ext cx="934123" cy="805277"/>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23" name="Group 22">
              <a:extLst>
                <a:ext uri="{FF2B5EF4-FFF2-40B4-BE49-F238E27FC236}">
                  <a16:creationId xmlns:a16="http://schemas.microsoft.com/office/drawing/2014/main" id="{D58410B3-4497-4C2E-9B65-1E51001AA3A2}"/>
                </a:ext>
              </a:extLst>
            </p:cNvPr>
            <p:cNvGrpSpPr/>
            <p:nvPr/>
          </p:nvGrpSpPr>
          <p:grpSpPr>
            <a:xfrm rot="5400000">
              <a:off x="1872854" y="2713781"/>
              <a:ext cx="923841" cy="796414"/>
              <a:chOff x="1549698" y="4481257"/>
              <a:chExt cx="924080" cy="796620"/>
            </a:xfrm>
          </p:grpSpPr>
          <p:sp>
            <p:nvSpPr>
              <p:cNvPr id="87" name="Hexagon 86">
                <a:extLst>
                  <a:ext uri="{FF2B5EF4-FFF2-40B4-BE49-F238E27FC236}">
                    <a16:creationId xmlns:a16="http://schemas.microsoft.com/office/drawing/2014/main" id="{81FC63DA-8AE7-48EA-9786-216255C10018}"/>
                  </a:ext>
                </a:extLst>
              </p:cNvPr>
              <p:cNvSpPr/>
              <p:nvPr/>
            </p:nvSpPr>
            <p:spPr>
              <a:xfrm>
                <a:off x="1549698" y="4481257"/>
                <a:ext cx="924080" cy="796620"/>
              </a:xfrm>
              <a:prstGeom prst="hexagon">
                <a:avLst/>
              </a:prstGeom>
              <a:noFill/>
              <a:ln w="952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88" name="Hexagon 87">
                <a:extLst>
                  <a:ext uri="{FF2B5EF4-FFF2-40B4-BE49-F238E27FC236}">
                    <a16:creationId xmlns:a16="http://schemas.microsoft.com/office/drawing/2014/main" id="{0F4D38F6-C9BE-49A4-9CAB-80B2C7150C60}"/>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24" name="Hexagon 23">
              <a:extLst>
                <a:ext uri="{FF2B5EF4-FFF2-40B4-BE49-F238E27FC236}">
                  <a16:creationId xmlns:a16="http://schemas.microsoft.com/office/drawing/2014/main" id="{C98548A4-C04D-411A-BBFF-BE4B38793878}"/>
                </a:ext>
              </a:extLst>
            </p:cNvPr>
            <p:cNvSpPr/>
            <p:nvPr/>
          </p:nvSpPr>
          <p:spPr>
            <a:xfrm rot="5400000">
              <a:off x="1873775" y="4159499"/>
              <a:ext cx="934123" cy="805277"/>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25" name="Hexagon 24">
              <a:extLst>
                <a:ext uri="{FF2B5EF4-FFF2-40B4-BE49-F238E27FC236}">
                  <a16:creationId xmlns:a16="http://schemas.microsoft.com/office/drawing/2014/main" id="{64A8A72F-6BD7-49B4-83D3-7C1305CE14FE}"/>
                </a:ext>
              </a:extLst>
            </p:cNvPr>
            <p:cNvSpPr/>
            <p:nvPr/>
          </p:nvSpPr>
          <p:spPr>
            <a:xfrm rot="5400000">
              <a:off x="5688757" y="4630284"/>
              <a:ext cx="895551" cy="772025"/>
            </a:xfrm>
            <a:prstGeom prst="hexagon">
              <a:avLst/>
            </a:prstGeom>
            <a:noFill/>
            <a:ln w="9525" cap="rnd" cmpd="sng" algn="ctr">
              <a:solidFill>
                <a:schemeClr val="accent1">
                  <a:lumMod val="60000"/>
                  <a:lumOff val="40000"/>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26" name="Hexagon 25">
              <a:extLst>
                <a:ext uri="{FF2B5EF4-FFF2-40B4-BE49-F238E27FC236}">
                  <a16:creationId xmlns:a16="http://schemas.microsoft.com/office/drawing/2014/main" id="{E1D7D698-DD5D-4009-A0EA-BCD6BCB7DDC6}"/>
                </a:ext>
              </a:extLst>
            </p:cNvPr>
            <p:cNvSpPr/>
            <p:nvPr/>
          </p:nvSpPr>
          <p:spPr>
            <a:xfrm rot="5400000">
              <a:off x="1292921" y="3824889"/>
              <a:ext cx="895551" cy="772025"/>
            </a:xfrm>
            <a:prstGeom prst="hexagon">
              <a:avLst/>
            </a:prstGeom>
            <a:noFill/>
            <a:ln w="9525" cap="rnd" cmpd="sng" algn="ctr">
              <a:solidFill>
                <a:schemeClr val="accent3">
                  <a:lumMod val="75000"/>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27" name="Oval 26">
              <a:extLst>
                <a:ext uri="{FF2B5EF4-FFF2-40B4-BE49-F238E27FC236}">
                  <a16:creationId xmlns:a16="http://schemas.microsoft.com/office/drawing/2014/main" id="{74592930-7E7E-4C2D-B1DB-6FE91848E4AD}"/>
                </a:ext>
              </a:extLst>
            </p:cNvPr>
            <p:cNvSpPr>
              <a:spLocks noChangeAspect="1"/>
            </p:cNvSpPr>
            <p:nvPr/>
          </p:nvSpPr>
          <p:spPr>
            <a:xfrm rot="5400000">
              <a:off x="6495910" y="5251672"/>
              <a:ext cx="44118" cy="44118"/>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28" name="Oval 27">
              <a:extLst>
                <a:ext uri="{FF2B5EF4-FFF2-40B4-BE49-F238E27FC236}">
                  <a16:creationId xmlns:a16="http://schemas.microsoft.com/office/drawing/2014/main" id="{0D020E98-B1D5-4730-98EC-D5DA53B39323}"/>
                </a:ext>
              </a:extLst>
            </p:cNvPr>
            <p:cNvSpPr>
              <a:spLocks noChangeAspect="1"/>
            </p:cNvSpPr>
            <p:nvPr/>
          </p:nvSpPr>
          <p:spPr>
            <a:xfrm rot="5400000">
              <a:off x="6498049" y="4739594"/>
              <a:ext cx="44118" cy="44118"/>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29" name="Oval 28">
              <a:extLst>
                <a:ext uri="{FF2B5EF4-FFF2-40B4-BE49-F238E27FC236}">
                  <a16:creationId xmlns:a16="http://schemas.microsoft.com/office/drawing/2014/main" id="{08191FED-4067-4D4A-8CAA-1B88E6526DDC}"/>
                </a:ext>
              </a:extLst>
            </p:cNvPr>
            <p:cNvSpPr>
              <a:spLocks noChangeAspect="1"/>
            </p:cNvSpPr>
            <p:nvPr/>
          </p:nvSpPr>
          <p:spPr>
            <a:xfrm rot="5400000">
              <a:off x="5730899" y="4739593"/>
              <a:ext cx="44118" cy="44119"/>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30" name="Oval 29">
              <a:extLst>
                <a:ext uri="{FF2B5EF4-FFF2-40B4-BE49-F238E27FC236}">
                  <a16:creationId xmlns:a16="http://schemas.microsoft.com/office/drawing/2014/main" id="{92847D2F-48EE-45B0-98D5-2A2BFAED6AF4}"/>
                </a:ext>
              </a:extLst>
            </p:cNvPr>
            <p:cNvSpPr>
              <a:spLocks noChangeAspect="1"/>
            </p:cNvSpPr>
            <p:nvPr/>
          </p:nvSpPr>
          <p:spPr>
            <a:xfrm rot="5400000">
              <a:off x="5730899" y="5251672"/>
              <a:ext cx="44118" cy="44119"/>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31" name="Oval 30">
              <a:extLst>
                <a:ext uri="{FF2B5EF4-FFF2-40B4-BE49-F238E27FC236}">
                  <a16:creationId xmlns:a16="http://schemas.microsoft.com/office/drawing/2014/main" id="{18FE3DC9-A320-4950-82E7-7F44F5862B59}"/>
                </a:ext>
              </a:extLst>
            </p:cNvPr>
            <p:cNvSpPr>
              <a:spLocks noChangeAspect="1"/>
            </p:cNvSpPr>
            <p:nvPr/>
          </p:nvSpPr>
          <p:spPr>
            <a:xfrm rot="5400000">
              <a:off x="6112587" y="5442012"/>
              <a:ext cx="44118" cy="44119"/>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32" name="Oval 31">
              <a:extLst>
                <a:ext uri="{FF2B5EF4-FFF2-40B4-BE49-F238E27FC236}">
                  <a16:creationId xmlns:a16="http://schemas.microsoft.com/office/drawing/2014/main" id="{5512110B-29E8-4DAD-9AB7-C2454603DCC6}"/>
                </a:ext>
              </a:extLst>
            </p:cNvPr>
            <p:cNvSpPr>
              <a:spLocks noChangeAspect="1"/>
            </p:cNvSpPr>
            <p:nvPr/>
          </p:nvSpPr>
          <p:spPr>
            <a:xfrm rot="5400000">
              <a:off x="6114221" y="4554086"/>
              <a:ext cx="44118" cy="44119"/>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33" name="Oval 32">
              <a:extLst>
                <a:ext uri="{FF2B5EF4-FFF2-40B4-BE49-F238E27FC236}">
                  <a16:creationId xmlns:a16="http://schemas.microsoft.com/office/drawing/2014/main" id="{B6A18A25-3E3D-432C-9FF7-BBCB31A2F1E4}"/>
                </a:ext>
              </a:extLst>
            </p:cNvPr>
            <p:cNvSpPr>
              <a:spLocks noChangeAspect="1"/>
            </p:cNvSpPr>
            <p:nvPr/>
          </p:nvSpPr>
          <p:spPr>
            <a:xfrm rot="5400000">
              <a:off x="5338996" y="5442012"/>
              <a:ext cx="44118" cy="44118"/>
            </a:xfrm>
            <a:prstGeom prst="ellipse">
              <a:avLst/>
            </a:prstGeom>
            <a:solidFill>
              <a:schemeClr val="bg1">
                <a:lumMod val="95000"/>
              </a:schemeClr>
            </a:solidFill>
            <a:ln w="3175" cap="rnd" cmpd="sng" algn="ctr">
              <a:solidFill>
                <a:schemeClr val="bg1">
                  <a:lumMod val="95000"/>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34" name="Oval 33">
              <a:extLst>
                <a:ext uri="{FF2B5EF4-FFF2-40B4-BE49-F238E27FC236}">
                  <a16:creationId xmlns:a16="http://schemas.microsoft.com/office/drawing/2014/main" id="{59D0BDB4-13A2-45AD-84AA-20E317678E1D}"/>
                </a:ext>
              </a:extLst>
            </p:cNvPr>
            <p:cNvSpPr>
              <a:spLocks noChangeAspect="1"/>
            </p:cNvSpPr>
            <p:nvPr/>
          </p:nvSpPr>
          <p:spPr>
            <a:xfrm rot="5400000">
              <a:off x="5342777" y="455408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35" name="Oval 34">
              <a:extLst>
                <a:ext uri="{FF2B5EF4-FFF2-40B4-BE49-F238E27FC236}">
                  <a16:creationId xmlns:a16="http://schemas.microsoft.com/office/drawing/2014/main" id="{2A883782-2EA6-4224-A8F4-1033D842AC9B}"/>
                </a:ext>
              </a:extLst>
            </p:cNvPr>
            <p:cNvSpPr>
              <a:spLocks noChangeAspect="1"/>
            </p:cNvSpPr>
            <p:nvPr/>
          </p:nvSpPr>
          <p:spPr>
            <a:xfrm rot="5400000">
              <a:off x="6879738" y="5445351"/>
              <a:ext cx="44118" cy="44118"/>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36" name="Oval 35">
              <a:extLst>
                <a:ext uri="{FF2B5EF4-FFF2-40B4-BE49-F238E27FC236}">
                  <a16:creationId xmlns:a16="http://schemas.microsoft.com/office/drawing/2014/main" id="{C7EC7575-5623-4910-8179-118FE85CD00D}"/>
                </a:ext>
              </a:extLst>
            </p:cNvPr>
            <p:cNvSpPr>
              <a:spLocks noChangeAspect="1"/>
            </p:cNvSpPr>
            <p:nvPr/>
          </p:nvSpPr>
          <p:spPr>
            <a:xfrm rot="5400000">
              <a:off x="6879738" y="4549247"/>
              <a:ext cx="44118" cy="44118"/>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37" name="Hexagon 36">
              <a:extLst>
                <a:ext uri="{FF2B5EF4-FFF2-40B4-BE49-F238E27FC236}">
                  <a16:creationId xmlns:a16="http://schemas.microsoft.com/office/drawing/2014/main" id="{1C3E5252-D0D3-4D0D-8EBA-F5F2EB2A6CB0}"/>
                </a:ext>
              </a:extLst>
            </p:cNvPr>
            <p:cNvSpPr/>
            <p:nvPr/>
          </p:nvSpPr>
          <p:spPr>
            <a:xfrm rot="5400000">
              <a:off x="3842517" y="4059868"/>
              <a:ext cx="895551" cy="772025"/>
            </a:xfrm>
            <a:prstGeom prst="hexagon">
              <a:avLst/>
            </a:prstGeom>
            <a:noFill/>
            <a:ln w="3175" cap="rnd" cmpd="sng" algn="ctr">
              <a:solidFill>
                <a:srgbClr val="86F200">
                  <a:lumMod val="20000"/>
                  <a:lumOff val="80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38" name="Hexagon 37">
              <a:extLst>
                <a:ext uri="{FF2B5EF4-FFF2-40B4-BE49-F238E27FC236}">
                  <a16:creationId xmlns:a16="http://schemas.microsoft.com/office/drawing/2014/main" id="{82F19420-8A18-41A4-8D06-E068FFCA9748}"/>
                </a:ext>
              </a:extLst>
            </p:cNvPr>
            <p:cNvSpPr/>
            <p:nvPr/>
          </p:nvSpPr>
          <p:spPr>
            <a:xfrm rot="5400000">
              <a:off x="3071287" y="4059868"/>
              <a:ext cx="895551" cy="772025"/>
            </a:xfrm>
            <a:prstGeom prst="hexagon">
              <a:avLst/>
            </a:prstGeom>
            <a:noFill/>
            <a:ln w="3175" cap="rnd" cmpd="sng" algn="ctr">
              <a:solidFill>
                <a:srgbClr val="86F200">
                  <a:lumMod val="20000"/>
                  <a:lumOff val="80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39" name="Hexagon 38">
              <a:extLst>
                <a:ext uri="{FF2B5EF4-FFF2-40B4-BE49-F238E27FC236}">
                  <a16:creationId xmlns:a16="http://schemas.microsoft.com/office/drawing/2014/main" id="{55C5DD79-1E75-42E1-ADD7-DDEC2AB60117}"/>
                </a:ext>
              </a:extLst>
            </p:cNvPr>
            <p:cNvSpPr/>
            <p:nvPr/>
          </p:nvSpPr>
          <p:spPr>
            <a:xfrm rot="5400000">
              <a:off x="2300057" y="4059868"/>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40" name="Hexagon 39">
              <a:extLst>
                <a:ext uri="{FF2B5EF4-FFF2-40B4-BE49-F238E27FC236}">
                  <a16:creationId xmlns:a16="http://schemas.microsoft.com/office/drawing/2014/main" id="{69D41C54-F26D-45C0-8B98-D3DDD9AE9B4C}"/>
                </a:ext>
              </a:extLst>
            </p:cNvPr>
            <p:cNvSpPr/>
            <p:nvPr/>
          </p:nvSpPr>
          <p:spPr>
            <a:xfrm rot="5400000">
              <a:off x="4221769" y="3357318"/>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41" name="Hexagon 40">
              <a:extLst>
                <a:ext uri="{FF2B5EF4-FFF2-40B4-BE49-F238E27FC236}">
                  <a16:creationId xmlns:a16="http://schemas.microsoft.com/office/drawing/2014/main" id="{1DBC9FFF-E4EA-47E3-BCC8-01351A5653E4}"/>
                </a:ext>
              </a:extLst>
            </p:cNvPr>
            <p:cNvSpPr/>
            <p:nvPr/>
          </p:nvSpPr>
          <p:spPr>
            <a:xfrm rot="5400000">
              <a:off x="3450539" y="3357318"/>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42" name="Hexagon 41">
              <a:extLst>
                <a:ext uri="{FF2B5EF4-FFF2-40B4-BE49-F238E27FC236}">
                  <a16:creationId xmlns:a16="http://schemas.microsoft.com/office/drawing/2014/main" id="{BE410866-B0D7-4F64-9E45-50AE5E85E0E3}"/>
                </a:ext>
              </a:extLst>
            </p:cNvPr>
            <p:cNvSpPr/>
            <p:nvPr/>
          </p:nvSpPr>
          <p:spPr>
            <a:xfrm rot="5400000">
              <a:off x="2679309" y="3357318"/>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43" name="Hexagon 42">
              <a:extLst>
                <a:ext uri="{FF2B5EF4-FFF2-40B4-BE49-F238E27FC236}">
                  <a16:creationId xmlns:a16="http://schemas.microsoft.com/office/drawing/2014/main" id="{FEF715A5-95FB-4759-99FB-E0E6B268F681}"/>
                </a:ext>
              </a:extLst>
            </p:cNvPr>
            <p:cNvSpPr/>
            <p:nvPr/>
          </p:nvSpPr>
          <p:spPr>
            <a:xfrm rot="5400000">
              <a:off x="3842517" y="2654849"/>
              <a:ext cx="895551" cy="772025"/>
            </a:xfrm>
            <a:prstGeom prst="hexagon">
              <a:avLst/>
            </a:prstGeom>
            <a:noFill/>
            <a:ln w="3175" cap="rnd" cmpd="sng" algn="ctr">
              <a:solidFill>
                <a:srgbClr val="86F200">
                  <a:lumMod val="20000"/>
                  <a:lumOff val="80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44" name="Hexagon 43">
              <a:extLst>
                <a:ext uri="{FF2B5EF4-FFF2-40B4-BE49-F238E27FC236}">
                  <a16:creationId xmlns:a16="http://schemas.microsoft.com/office/drawing/2014/main" id="{3011D5A0-C18C-4B8C-802F-2F82720AB5FF}"/>
                </a:ext>
              </a:extLst>
            </p:cNvPr>
            <p:cNvSpPr/>
            <p:nvPr/>
          </p:nvSpPr>
          <p:spPr>
            <a:xfrm rot="5400000">
              <a:off x="3071287" y="2654849"/>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45" name="Hexagon 44">
              <a:extLst>
                <a:ext uri="{FF2B5EF4-FFF2-40B4-BE49-F238E27FC236}">
                  <a16:creationId xmlns:a16="http://schemas.microsoft.com/office/drawing/2014/main" id="{1EFE4575-71D6-4311-8AD7-E5BF6B1EDE35}"/>
                </a:ext>
              </a:extLst>
            </p:cNvPr>
            <p:cNvSpPr/>
            <p:nvPr/>
          </p:nvSpPr>
          <p:spPr>
            <a:xfrm rot="5400000">
              <a:off x="2300057" y="2654849"/>
              <a:ext cx="895551" cy="772025"/>
            </a:xfrm>
            <a:prstGeom prst="hexagon">
              <a:avLst/>
            </a:prstGeom>
            <a:noFill/>
            <a:ln w="9525" cap="rnd" cmpd="sng" algn="ctr">
              <a:solidFill>
                <a:schemeClr val="accent5">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46" name="Oval 45">
              <a:extLst>
                <a:ext uri="{FF2B5EF4-FFF2-40B4-BE49-F238E27FC236}">
                  <a16:creationId xmlns:a16="http://schemas.microsoft.com/office/drawing/2014/main" id="{07E616DC-10AD-4802-8BBF-7A0D1592A395}"/>
                </a:ext>
              </a:extLst>
            </p:cNvPr>
            <p:cNvSpPr>
              <a:spLocks noChangeAspect="1"/>
            </p:cNvSpPr>
            <p:nvPr/>
          </p:nvSpPr>
          <p:spPr>
            <a:xfrm rot="5400000">
              <a:off x="3880157" y="468125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1C48B7B2-3070-47A7-99E9-E06E4287FEF7}"/>
                </a:ext>
              </a:extLst>
            </p:cNvPr>
            <p:cNvSpPr>
              <a:spLocks noChangeAspect="1"/>
            </p:cNvSpPr>
            <p:nvPr/>
          </p:nvSpPr>
          <p:spPr>
            <a:xfrm rot="5400000">
              <a:off x="3882296" y="416917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48" name="Oval 47">
              <a:extLst>
                <a:ext uri="{FF2B5EF4-FFF2-40B4-BE49-F238E27FC236}">
                  <a16:creationId xmlns:a16="http://schemas.microsoft.com/office/drawing/2014/main" id="{B21DE7F2-2362-49E6-BC46-A0FA892F5B30}"/>
                </a:ext>
              </a:extLst>
            </p:cNvPr>
            <p:cNvSpPr>
              <a:spLocks noChangeAspect="1"/>
            </p:cNvSpPr>
            <p:nvPr/>
          </p:nvSpPr>
          <p:spPr>
            <a:xfrm rot="5400000">
              <a:off x="3880157" y="327623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49" name="Oval 48">
              <a:extLst>
                <a:ext uri="{FF2B5EF4-FFF2-40B4-BE49-F238E27FC236}">
                  <a16:creationId xmlns:a16="http://schemas.microsoft.com/office/drawing/2014/main" id="{6D145FE8-1D0B-4570-90E8-64F823ED167E}"/>
                </a:ext>
              </a:extLst>
            </p:cNvPr>
            <p:cNvSpPr>
              <a:spLocks noChangeAspect="1"/>
            </p:cNvSpPr>
            <p:nvPr/>
          </p:nvSpPr>
          <p:spPr>
            <a:xfrm rot="5400000">
              <a:off x="3882296" y="276415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50" name="Oval 49">
              <a:extLst>
                <a:ext uri="{FF2B5EF4-FFF2-40B4-BE49-F238E27FC236}">
                  <a16:creationId xmlns:a16="http://schemas.microsoft.com/office/drawing/2014/main" id="{C01793EB-1B8C-454D-AD9A-F5B2ADE783E5}"/>
                </a:ext>
              </a:extLst>
            </p:cNvPr>
            <p:cNvSpPr>
              <a:spLocks noChangeAspect="1"/>
            </p:cNvSpPr>
            <p:nvPr/>
          </p:nvSpPr>
          <p:spPr>
            <a:xfrm rot="5400000">
              <a:off x="3115146" y="416917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51" name="Oval 50">
              <a:extLst>
                <a:ext uri="{FF2B5EF4-FFF2-40B4-BE49-F238E27FC236}">
                  <a16:creationId xmlns:a16="http://schemas.microsoft.com/office/drawing/2014/main" id="{BBAA9A35-6B78-4265-85EC-3B104D722B42}"/>
                </a:ext>
              </a:extLst>
            </p:cNvPr>
            <p:cNvSpPr>
              <a:spLocks noChangeAspect="1"/>
            </p:cNvSpPr>
            <p:nvPr/>
          </p:nvSpPr>
          <p:spPr>
            <a:xfrm rot="5400000">
              <a:off x="3115146" y="468125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52" name="Oval 51">
              <a:extLst>
                <a:ext uri="{FF2B5EF4-FFF2-40B4-BE49-F238E27FC236}">
                  <a16:creationId xmlns:a16="http://schemas.microsoft.com/office/drawing/2014/main" id="{1960698B-3E3A-47CA-B67E-EBE8A829D734}"/>
                </a:ext>
              </a:extLst>
            </p:cNvPr>
            <p:cNvSpPr>
              <a:spLocks noChangeAspect="1"/>
            </p:cNvSpPr>
            <p:nvPr/>
          </p:nvSpPr>
          <p:spPr>
            <a:xfrm rot="5400000">
              <a:off x="3115146" y="2764158"/>
              <a:ext cx="44118" cy="44118"/>
            </a:xfrm>
            <a:prstGeom prst="ellipse">
              <a:avLst/>
            </a:prstGeom>
            <a:solidFill>
              <a:srgbClr val="FFFFFF">
                <a:lumMod val="85000"/>
              </a:srgbClr>
            </a:solid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53" name="Oval 52">
              <a:extLst>
                <a:ext uri="{FF2B5EF4-FFF2-40B4-BE49-F238E27FC236}">
                  <a16:creationId xmlns:a16="http://schemas.microsoft.com/office/drawing/2014/main" id="{02EAB7F7-A4C8-48D9-BC20-04355DFF90D8}"/>
                </a:ext>
              </a:extLst>
            </p:cNvPr>
            <p:cNvSpPr>
              <a:spLocks noChangeAspect="1"/>
            </p:cNvSpPr>
            <p:nvPr/>
          </p:nvSpPr>
          <p:spPr>
            <a:xfrm rot="5400000">
              <a:off x="3115146" y="327623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54" name="Oval 53">
              <a:extLst>
                <a:ext uri="{FF2B5EF4-FFF2-40B4-BE49-F238E27FC236}">
                  <a16:creationId xmlns:a16="http://schemas.microsoft.com/office/drawing/2014/main" id="{EB47EC6A-1CFF-45AE-BCC3-B045C027CA90}"/>
                </a:ext>
              </a:extLst>
            </p:cNvPr>
            <p:cNvSpPr>
              <a:spLocks noChangeAspect="1"/>
            </p:cNvSpPr>
            <p:nvPr/>
          </p:nvSpPr>
          <p:spPr>
            <a:xfrm rot="5400000">
              <a:off x="3496835" y="4871596"/>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55" name="Oval 54">
              <a:extLst>
                <a:ext uri="{FF2B5EF4-FFF2-40B4-BE49-F238E27FC236}">
                  <a16:creationId xmlns:a16="http://schemas.microsoft.com/office/drawing/2014/main" id="{C349CC48-5C95-4475-897E-51F645A6D3F0}"/>
                </a:ext>
              </a:extLst>
            </p:cNvPr>
            <p:cNvSpPr>
              <a:spLocks noChangeAspect="1"/>
            </p:cNvSpPr>
            <p:nvPr/>
          </p:nvSpPr>
          <p:spPr>
            <a:xfrm rot="5400000">
              <a:off x="3498469" y="3983670"/>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56" name="Oval 55">
              <a:extLst>
                <a:ext uri="{FF2B5EF4-FFF2-40B4-BE49-F238E27FC236}">
                  <a16:creationId xmlns:a16="http://schemas.microsoft.com/office/drawing/2014/main" id="{EE5E1276-BAF3-4E17-B6D0-187105108B13}"/>
                </a:ext>
              </a:extLst>
            </p:cNvPr>
            <p:cNvSpPr>
              <a:spLocks noChangeAspect="1"/>
            </p:cNvSpPr>
            <p:nvPr/>
          </p:nvSpPr>
          <p:spPr>
            <a:xfrm rot="5400000">
              <a:off x="3496835" y="3466577"/>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57" name="Oval 56">
              <a:extLst>
                <a:ext uri="{FF2B5EF4-FFF2-40B4-BE49-F238E27FC236}">
                  <a16:creationId xmlns:a16="http://schemas.microsoft.com/office/drawing/2014/main" id="{A3416F83-D332-436B-8271-0E6C6A22B819}"/>
                </a:ext>
              </a:extLst>
            </p:cNvPr>
            <p:cNvSpPr>
              <a:spLocks noChangeAspect="1"/>
            </p:cNvSpPr>
            <p:nvPr/>
          </p:nvSpPr>
          <p:spPr>
            <a:xfrm rot="5400000">
              <a:off x="3498469" y="2578651"/>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58" name="Oval 57">
              <a:extLst>
                <a:ext uri="{FF2B5EF4-FFF2-40B4-BE49-F238E27FC236}">
                  <a16:creationId xmlns:a16="http://schemas.microsoft.com/office/drawing/2014/main" id="{59CD0BAF-A43B-43DA-8D77-877F4F639C26}"/>
                </a:ext>
              </a:extLst>
            </p:cNvPr>
            <p:cNvSpPr>
              <a:spLocks noChangeAspect="1"/>
            </p:cNvSpPr>
            <p:nvPr/>
          </p:nvSpPr>
          <p:spPr>
            <a:xfrm rot="5400000">
              <a:off x="2338547" y="416917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59" name="Oval 58">
              <a:extLst>
                <a:ext uri="{FF2B5EF4-FFF2-40B4-BE49-F238E27FC236}">
                  <a16:creationId xmlns:a16="http://schemas.microsoft.com/office/drawing/2014/main" id="{B82DA070-3CEE-4D18-80F3-2129F530F516}"/>
                </a:ext>
              </a:extLst>
            </p:cNvPr>
            <p:cNvSpPr>
              <a:spLocks noChangeAspect="1"/>
            </p:cNvSpPr>
            <p:nvPr/>
          </p:nvSpPr>
          <p:spPr>
            <a:xfrm rot="5400000">
              <a:off x="2338547" y="468125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60" name="Oval 59">
              <a:extLst>
                <a:ext uri="{FF2B5EF4-FFF2-40B4-BE49-F238E27FC236}">
                  <a16:creationId xmlns:a16="http://schemas.microsoft.com/office/drawing/2014/main" id="{F807FA3F-0AE4-41B2-B47F-591A86D20D55}"/>
                </a:ext>
              </a:extLst>
            </p:cNvPr>
            <p:cNvSpPr>
              <a:spLocks noChangeAspect="1"/>
            </p:cNvSpPr>
            <p:nvPr/>
          </p:nvSpPr>
          <p:spPr>
            <a:xfrm rot="5400000">
              <a:off x="2338547" y="276415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61" name="Oval 60">
              <a:extLst>
                <a:ext uri="{FF2B5EF4-FFF2-40B4-BE49-F238E27FC236}">
                  <a16:creationId xmlns:a16="http://schemas.microsoft.com/office/drawing/2014/main" id="{FE01AA97-152F-41B4-94F0-2C1815BEF225}"/>
                </a:ext>
              </a:extLst>
            </p:cNvPr>
            <p:cNvSpPr>
              <a:spLocks noChangeAspect="1"/>
            </p:cNvSpPr>
            <p:nvPr/>
          </p:nvSpPr>
          <p:spPr>
            <a:xfrm rot="5400000">
              <a:off x="2338547" y="327623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62" name="Oval 61">
              <a:extLst>
                <a:ext uri="{FF2B5EF4-FFF2-40B4-BE49-F238E27FC236}">
                  <a16:creationId xmlns:a16="http://schemas.microsoft.com/office/drawing/2014/main" id="{87903946-B2DF-4290-AD65-3FCC73955ABD}"/>
                </a:ext>
              </a:extLst>
            </p:cNvPr>
            <p:cNvSpPr>
              <a:spLocks noChangeAspect="1"/>
            </p:cNvSpPr>
            <p:nvPr/>
          </p:nvSpPr>
          <p:spPr>
            <a:xfrm rot="5400000">
              <a:off x="2720236" y="4871596"/>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63" name="Oval 62">
              <a:extLst>
                <a:ext uri="{FF2B5EF4-FFF2-40B4-BE49-F238E27FC236}">
                  <a16:creationId xmlns:a16="http://schemas.microsoft.com/office/drawing/2014/main" id="{98C4E051-3C6A-4071-81F1-57E31C5F6ECF}"/>
                </a:ext>
              </a:extLst>
            </p:cNvPr>
            <p:cNvSpPr>
              <a:spLocks noChangeAspect="1"/>
            </p:cNvSpPr>
            <p:nvPr/>
          </p:nvSpPr>
          <p:spPr>
            <a:xfrm rot="5400000">
              <a:off x="2721870" y="3983670"/>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64" name="Oval 63">
              <a:extLst>
                <a:ext uri="{FF2B5EF4-FFF2-40B4-BE49-F238E27FC236}">
                  <a16:creationId xmlns:a16="http://schemas.microsoft.com/office/drawing/2014/main" id="{84584B81-D2D3-4BA5-80A2-C7B4B8452C3A}"/>
                </a:ext>
              </a:extLst>
            </p:cNvPr>
            <p:cNvSpPr>
              <a:spLocks noChangeAspect="1"/>
            </p:cNvSpPr>
            <p:nvPr/>
          </p:nvSpPr>
          <p:spPr>
            <a:xfrm rot="5400000">
              <a:off x="2720236" y="3466577"/>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65" name="Oval 64">
              <a:extLst>
                <a:ext uri="{FF2B5EF4-FFF2-40B4-BE49-F238E27FC236}">
                  <a16:creationId xmlns:a16="http://schemas.microsoft.com/office/drawing/2014/main" id="{F4402971-F6F4-4212-A694-3B09D9EFF603}"/>
                </a:ext>
              </a:extLst>
            </p:cNvPr>
            <p:cNvSpPr>
              <a:spLocks noChangeAspect="1"/>
            </p:cNvSpPr>
            <p:nvPr/>
          </p:nvSpPr>
          <p:spPr>
            <a:xfrm rot="5400000">
              <a:off x="2721870" y="2578651"/>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66" name="Oval 65">
              <a:extLst>
                <a:ext uri="{FF2B5EF4-FFF2-40B4-BE49-F238E27FC236}">
                  <a16:creationId xmlns:a16="http://schemas.microsoft.com/office/drawing/2014/main" id="{132E78EE-72FF-4936-A6DC-CEC1DB9B053B}"/>
                </a:ext>
              </a:extLst>
            </p:cNvPr>
            <p:cNvSpPr>
              <a:spLocks noChangeAspect="1"/>
            </p:cNvSpPr>
            <p:nvPr/>
          </p:nvSpPr>
          <p:spPr>
            <a:xfrm rot="5400000">
              <a:off x="4263985" y="487159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67" name="Oval 66">
              <a:extLst>
                <a:ext uri="{FF2B5EF4-FFF2-40B4-BE49-F238E27FC236}">
                  <a16:creationId xmlns:a16="http://schemas.microsoft.com/office/drawing/2014/main" id="{125703D3-019B-4A5F-94A9-228B863F9258}"/>
                </a:ext>
              </a:extLst>
            </p:cNvPr>
            <p:cNvSpPr>
              <a:spLocks noChangeAspect="1"/>
            </p:cNvSpPr>
            <p:nvPr/>
          </p:nvSpPr>
          <p:spPr>
            <a:xfrm rot="5400000">
              <a:off x="4267766" y="3983670"/>
              <a:ext cx="44118" cy="44118"/>
            </a:xfrm>
            <a:prstGeom prst="ellipse">
              <a:avLst/>
            </a:prstGeom>
            <a:solidFill>
              <a:srgbClr val="FFFFFF">
                <a:lumMod val="85000"/>
              </a:srgbClr>
            </a:solid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68" name="Oval 67">
              <a:extLst>
                <a:ext uri="{FF2B5EF4-FFF2-40B4-BE49-F238E27FC236}">
                  <a16:creationId xmlns:a16="http://schemas.microsoft.com/office/drawing/2014/main" id="{B37F9042-B507-4B36-B68E-AECD33C764FC}"/>
                </a:ext>
              </a:extLst>
            </p:cNvPr>
            <p:cNvSpPr>
              <a:spLocks noChangeAspect="1"/>
            </p:cNvSpPr>
            <p:nvPr/>
          </p:nvSpPr>
          <p:spPr>
            <a:xfrm rot="5400000">
              <a:off x="4263985" y="346657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69" name="Oval 68">
              <a:extLst>
                <a:ext uri="{FF2B5EF4-FFF2-40B4-BE49-F238E27FC236}">
                  <a16:creationId xmlns:a16="http://schemas.microsoft.com/office/drawing/2014/main" id="{380D928A-F80A-4AC1-8996-61145CF36AF7}"/>
                </a:ext>
              </a:extLst>
            </p:cNvPr>
            <p:cNvSpPr>
              <a:spLocks noChangeAspect="1"/>
            </p:cNvSpPr>
            <p:nvPr/>
          </p:nvSpPr>
          <p:spPr>
            <a:xfrm rot="5400000">
              <a:off x="4267766" y="2578651"/>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70" name="Oval 69">
              <a:extLst>
                <a:ext uri="{FF2B5EF4-FFF2-40B4-BE49-F238E27FC236}">
                  <a16:creationId xmlns:a16="http://schemas.microsoft.com/office/drawing/2014/main" id="{440B3D5C-026D-4814-8396-880E72875FB1}"/>
                </a:ext>
              </a:extLst>
            </p:cNvPr>
            <p:cNvSpPr>
              <a:spLocks noChangeAspect="1"/>
            </p:cNvSpPr>
            <p:nvPr/>
          </p:nvSpPr>
          <p:spPr>
            <a:xfrm rot="5400000">
              <a:off x="2336614" y="468125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71" name="Oval 70">
              <a:extLst>
                <a:ext uri="{FF2B5EF4-FFF2-40B4-BE49-F238E27FC236}">
                  <a16:creationId xmlns:a16="http://schemas.microsoft.com/office/drawing/2014/main" id="{F336EB99-7CAB-49D7-A985-134CE56120DA}"/>
                </a:ext>
              </a:extLst>
            </p:cNvPr>
            <p:cNvSpPr>
              <a:spLocks noChangeAspect="1"/>
            </p:cNvSpPr>
            <p:nvPr/>
          </p:nvSpPr>
          <p:spPr>
            <a:xfrm rot="5400000">
              <a:off x="2338753" y="416917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72" name="Oval 71">
              <a:extLst>
                <a:ext uri="{FF2B5EF4-FFF2-40B4-BE49-F238E27FC236}">
                  <a16:creationId xmlns:a16="http://schemas.microsoft.com/office/drawing/2014/main" id="{B9601920-4B32-4E0F-80AB-24C6B2D88AAE}"/>
                </a:ext>
              </a:extLst>
            </p:cNvPr>
            <p:cNvSpPr>
              <a:spLocks noChangeAspect="1"/>
            </p:cNvSpPr>
            <p:nvPr/>
          </p:nvSpPr>
          <p:spPr>
            <a:xfrm rot="5400000">
              <a:off x="2336614" y="327623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73" name="Oval 72">
              <a:extLst>
                <a:ext uri="{FF2B5EF4-FFF2-40B4-BE49-F238E27FC236}">
                  <a16:creationId xmlns:a16="http://schemas.microsoft.com/office/drawing/2014/main" id="{AC111FF8-2E0D-46A5-9E27-6E992F47FFD6}"/>
                </a:ext>
              </a:extLst>
            </p:cNvPr>
            <p:cNvSpPr>
              <a:spLocks noChangeAspect="1"/>
            </p:cNvSpPr>
            <p:nvPr/>
          </p:nvSpPr>
          <p:spPr>
            <a:xfrm rot="5400000">
              <a:off x="2338753" y="276415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74" name="Oval 73">
              <a:extLst>
                <a:ext uri="{FF2B5EF4-FFF2-40B4-BE49-F238E27FC236}">
                  <a16:creationId xmlns:a16="http://schemas.microsoft.com/office/drawing/2014/main" id="{9258CCE6-80DB-4B13-889F-CC59E776D28B}"/>
                </a:ext>
              </a:extLst>
            </p:cNvPr>
            <p:cNvSpPr>
              <a:spLocks noChangeAspect="1"/>
            </p:cNvSpPr>
            <p:nvPr/>
          </p:nvSpPr>
          <p:spPr>
            <a:xfrm rot="5400000">
              <a:off x="1571603" y="2764158"/>
              <a:ext cx="44118" cy="44119"/>
            </a:xfrm>
            <a:prstGeom prst="ellipse">
              <a:avLst/>
            </a:prstGeom>
            <a:solidFill>
              <a:schemeClr val="accent3"/>
            </a:solidFill>
            <a:ln w="317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75" name="Oval 74">
              <a:extLst>
                <a:ext uri="{FF2B5EF4-FFF2-40B4-BE49-F238E27FC236}">
                  <a16:creationId xmlns:a16="http://schemas.microsoft.com/office/drawing/2014/main" id="{6DDDBC29-48B4-4BAF-8569-3E21908D8B6C}"/>
                </a:ext>
              </a:extLst>
            </p:cNvPr>
            <p:cNvSpPr>
              <a:spLocks noChangeAspect="1"/>
            </p:cNvSpPr>
            <p:nvPr/>
          </p:nvSpPr>
          <p:spPr>
            <a:xfrm rot="5400000">
              <a:off x="1571603" y="3276237"/>
              <a:ext cx="44118" cy="44119"/>
            </a:xfrm>
            <a:prstGeom prst="ellipse">
              <a:avLst/>
            </a:prstGeom>
            <a:solidFill>
              <a:schemeClr val="accent3"/>
            </a:solidFill>
            <a:ln w="317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76" name="Oval 75">
              <a:extLst>
                <a:ext uri="{FF2B5EF4-FFF2-40B4-BE49-F238E27FC236}">
                  <a16:creationId xmlns:a16="http://schemas.microsoft.com/office/drawing/2014/main" id="{C455658F-4924-4335-9DC4-DB54714D6DE2}"/>
                </a:ext>
              </a:extLst>
            </p:cNvPr>
            <p:cNvSpPr>
              <a:spLocks noChangeAspect="1"/>
            </p:cNvSpPr>
            <p:nvPr/>
          </p:nvSpPr>
          <p:spPr>
            <a:xfrm rot="5400000">
              <a:off x="1953291" y="4871596"/>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77" name="Oval 76">
              <a:extLst>
                <a:ext uri="{FF2B5EF4-FFF2-40B4-BE49-F238E27FC236}">
                  <a16:creationId xmlns:a16="http://schemas.microsoft.com/office/drawing/2014/main" id="{901A19A3-F2FF-418B-A8A9-BEDC816252D1}"/>
                </a:ext>
              </a:extLst>
            </p:cNvPr>
            <p:cNvSpPr>
              <a:spLocks noChangeAspect="1"/>
            </p:cNvSpPr>
            <p:nvPr/>
          </p:nvSpPr>
          <p:spPr>
            <a:xfrm rot="5400000">
              <a:off x="1954925" y="3983670"/>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78" name="Oval 77">
              <a:extLst>
                <a:ext uri="{FF2B5EF4-FFF2-40B4-BE49-F238E27FC236}">
                  <a16:creationId xmlns:a16="http://schemas.microsoft.com/office/drawing/2014/main" id="{6A390709-33C8-4AC7-ACF3-94CB43D67803}"/>
                </a:ext>
              </a:extLst>
            </p:cNvPr>
            <p:cNvSpPr>
              <a:spLocks noChangeAspect="1"/>
            </p:cNvSpPr>
            <p:nvPr/>
          </p:nvSpPr>
          <p:spPr>
            <a:xfrm rot="5400000">
              <a:off x="1953291" y="3466577"/>
              <a:ext cx="44118" cy="44119"/>
            </a:xfrm>
            <a:prstGeom prst="ellipse">
              <a:avLst/>
            </a:prstGeom>
            <a:solidFill>
              <a:schemeClr val="accent3"/>
            </a:solidFill>
            <a:ln w="317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79" name="Oval 78">
              <a:extLst>
                <a:ext uri="{FF2B5EF4-FFF2-40B4-BE49-F238E27FC236}">
                  <a16:creationId xmlns:a16="http://schemas.microsoft.com/office/drawing/2014/main" id="{511C3F1A-A831-4778-906E-9E24F40E7ED3}"/>
                </a:ext>
              </a:extLst>
            </p:cNvPr>
            <p:cNvSpPr>
              <a:spLocks noChangeAspect="1"/>
            </p:cNvSpPr>
            <p:nvPr/>
          </p:nvSpPr>
          <p:spPr>
            <a:xfrm rot="5400000">
              <a:off x="1954925" y="2578651"/>
              <a:ext cx="44118" cy="44119"/>
            </a:xfrm>
            <a:prstGeom prst="ellipse">
              <a:avLst/>
            </a:prstGeom>
            <a:solidFill>
              <a:schemeClr val="accent3"/>
            </a:solidFill>
            <a:ln w="317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80" name="Oval 79">
              <a:extLst>
                <a:ext uri="{FF2B5EF4-FFF2-40B4-BE49-F238E27FC236}">
                  <a16:creationId xmlns:a16="http://schemas.microsoft.com/office/drawing/2014/main" id="{F29E6CB4-4276-4338-A244-67D0EB726611}"/>
                </a:ext>
              </a:extLst>
            </p:cNvPr>
            <p:cNvSpPr>
              <a:spLocks noChangeAspect="1"/>
            </p:cNvSpPr>
            <p:nvPr/>
          </p:nvSpPr>
          <p:spPr>
            <a:xfrm rot="5400000">
              <a:off x="2720442" y="4874935"/>
              <a:ext cx="44118" cy="44118"/>
            </a:xfrm>
            <a:prstGeom prst="ellipse">
              <a:avLst/>
            </a:prstGeom>
            <a:solidFill>
              <a:srgbClr val="FFFFFF">
                <a:lumMod val="85000"/>
              </a:srgbClr>
            </a:solid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81" name="Oval 80">
              <a:extLst>
                <a:ext uri="{FF2B5EF4-FFF2-40B4-BE49-F238E27FC236}">
                  <a16:creationId xmlns:a16="http://schemas.microsoft.com/office/drawing/2014/main" id="{4D0F81DB-3876-48D5-A2EC-D8AF479E10E3}"/>
                </a:ext>
              </a:extLst>
            </p:cNvPr>
            <p:cNvSpPr>
              <a:spLocks noChangeAspect="1"/>
            </p:cNvSpPr>
            <p:nvPr/>
          </p:nvSpPr>
          <p:spPr>
            <a:xfrm rot="5400000">
              <a:off x="2720442" y="3978831"/>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82" name="Oval 81">
              <a:extLst>
                <a:ext uri="{FF2B5EF4-FFF2-40B4-BE49-F238E27FC236}">
                  <a16:creationId xmlns:a16="http://schemas.microsoft.com/office/drawing/2014/main" id="{9261370D-18B4-4D6D-A34E-E9F9087B75A5}"/>
                </a:ext>
              </a:extLst>
            </p:cNvPr>
            <p:cNvSpPr>
              <a:spLocks noChangeAspect="1"/>
            </p:cNvSpPr>
            <p:nvPr/>
          </p:nvSpPr>
          <p:spPr>
            <a:xfrm rot="5400000">
              <a:off x="2720442" y="3471585"/>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83" name="Oval 82">
              <a:extLst>
                <a:ext uri="{FF2B5EF4-FFF2-40B4-BE49-F238E27FC236}">
                  <a16:creationId xmlns:a16="http://schemas.microsoft.com/office/drawing/2014/main" id="{9B1C7D0A-E934-4072-B928-D8BD52D37651}"/>
                </a:ext>
              </a:extLst>
            </p:cNvPr>
            <p:cNvSpPr>
              <a:spLocks noChangeAspect="1"/>
            </p:cNvSpPr>
            <p:nvPr/>
          </p:nvSpPr>
          <p:spPr>
            <a:xfrm rot="5400000">
              <a:off x="2720442" y="2572397"/>
              <a:ext cx="44118" cy="44118"/>
            </a:xfrm>
            <a:prstGeom prst="ellipse">
              <a:avLst/>
            </a:prstGeom>
            <a:solidFill>
              <a:schemeClr val="accent5"/>
            </a:solidFill>
            <a:ln w="3175" cap="rnd" cmpd="sng" algn="ctr">
              <a:solidFill>
                <a:schemeClr val="accent5">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84" name="Group 83">
              <a:extLst>
                <a:ext uri="{FF2B5EF4-FFF2-40B4-BE49-F238E27FC236}">
                  <a16:creationId xmlns:a16="http://schemas.microsoft.com/office/drawing/2014/main" id="{CD57AB22-24EE-4056-9250-D3C55EDA5495}"/>
                </a:ext>
              </a:extLst>
            </p:cNvPr>
            <p:cNvGrpSpPr/>
            <p:nvPr/>
          </p:nvGrpSpPr>
          <p:grpSpPr>
            <a:xfrm rot="5400000">
              <a:off x="1872854" y="4162552"/>
              <a:ext cx="923841" cy="796414"/>
              <a:chOff x="1549698" y="4481257"/>
              <a:chExt cx="924080" cy="796620"/>
            </a:xfrm>
          </p:grpSpPr>
          <p:sp>
            <p:nvSpPr>
              <p:cNvPr id="85" name="Hexagon 84">
                <a:extLst>
                  <a:ext uri="{FF2B5EF4-FFF2-40B4-BE49-F238E27FC236}">
                    <a16:creationId xmlns:a16="http://schemas.microsoft.com/office/drawing/2014/main" id="{FE99F150-C602-4122-AE90-52D1056E7480}"/>
                  </a:ext>
                </a:extLst>
              </p:cNvPr>
              <p:cNvSpPr/>
              <p:nvPr/>
            </p:nvSpPr>
            <p:spPr>
              <a:xfrm>
                <a:off x="1549698" y="4481257"/>
                <a:ext cx="924080" cy="796620"/>
              </a:xfrm>
              <a:prstGeom prst="hexagon">
                <a:avLst/>
              </a:prstGeom>
              <a:noFill/>
              <a:ln w="3175" cap="rnd" cmpd="sng" algn="ctr">
                <a:solidFill>
                  <a:srgbClr val="34F0FF">
                    <a:lumMod val="75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86" name="Hexagon 85">
                <a:extLst>
                  <a:ext uri="{FF2B5EF4-FFF2-40B4-BE49-F238E27FC236}">
                    <a16:creationId xmlns:a16="http://schemas.microsoft.com/office/drawing/2014/main" id="{B6D6DCAA-BD31-4EB6-8A83-B7D785E9A6D0}"/>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grpSp>
      <p:grpSp>
        <p:nvGrpSpPr>
          <p:cNvPr id="97" name="Group 96">
            <a:extLst>
              <a:ext uri="{FF2B5EF4-FFF2-40B4-BE49-F238E27FC236}">
                <a16:creationId xmlns:a16="http://schemas.microsoft.com/office/drawing/2014/main" id="{8DBFFB66-634C-47A8-8ACC-4B9C152AD9C2}"/>
              </a:ext>
            </a:extLst>
          </p:cNvPr>
          <p:cNvGrpSpPr/>
          <p:nvPr userDrawn="1"/>
        </p:nvGrpSpPr>
        <p:grpSpPr>
          <a:xfrm rot="14400000">
            <a:off x="-1027484" y="4684746"/>
            <a:ext cx="3445700" cy="1872969"/>
            <a:chOff x="1354684" y="2572397"/>
            <a:chExt cx="5569172" cy="3027218"/>
          </a:xfrm>
        </p:grpSpPr>
        <p:sp>
          <p:nvSpPr>
            <p:cNvPr id="98" name="Hexagon 97">
              <a:extLst>
                <a:ext uri="{FF2B5EF4-FFF2-40B4-BE49-F238E27FC236}">
                  <a16:creationId xmlns:a16="http://schemas.microsoft.com/office/drawing/2014/main" id="{B38B3103-14F8-4121-A28A-A7D19F205429}"/>
                </a:ext>
              </a:extLst>
            </p:cNvPr>
            <p:cNvSpPr/>
            <p:nvPr/>
          </p:nvSpPr>
          <p:spPr>
            <a:xfrm rot="5400000">
              <a:off x="3043381" y="3443452"/>
              <a:ext cx="934123" cy="805278"/>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99" name="Hexagon 98">
              <a:extLst>
                <a:ext uri="{FF2B5EF4-FFF2-40B4-BE49-F238E27FC236}">
                  <a16:creationId xmlns:a16="http://schemas.microsoft.com/office/drawing/2014/main" id="{7FA2ACDA-1EC5-4BEC-B72D-C8DFDCDE381C}"/>
                </a:ext>
              </a:extLst>
            </p:cNvPr>
            <p:cNvSpPr/>
            <p:nvPr/>
          </p:nvSpPr>
          <p:spPr>
            <a:xfrm rot="5400000">
              <a:off x="3059680" y="3443452"/>
              <a:ext cx="934123" cy="805278"/>
            </a:xfrm>
            <a:prstGeom prst="hexagon">
              <a:avLst/>
            </a:prstGeom>
            <a:noFill/>
            <a:ln w="3175" cap="rnd" cmpd="sng" algn="ctr">
              <a:solidFill>
                <a:srgbClr val="34F0FF">
                  <a:lumMod val="75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100" name="Group 99">
              <a:extLst>
                <a:ext uri="{FF2B5EF4-FFF2-40B4-BE49-F238E27FC236}">
                  <a16:creationId xmlns:a16="http://schemas.microsoft.com/office/drawing/2014/main" id="{E33DD8C1-16F0-48DC-9633-84C15DFB2399}"/>
                </a:ext>
              </a:extLst>
            </p:cNvPr>
            <p:cNvGrpSpPr/>
            <p:nvPr/>
          </p:nvGrpSpPr>
          <p:grpSpPr>
            <a:xfrm rot="5400000">
              <a:off x="3074383" y="3437216"/>
              <a:ext cx="923841" cy="796415"/>
              <a:chOff x="1549698" y="4481257"/>
              <a:chExt cx="924080" cy="796620"/>
            </a:xfrm>
          </p:grpSpPr>
          <p:sp>
            <p:nvSpPr>
              <p:cNvPr id="182" name="Hexagon 181">
                <a:extLst>
                  <a:ext uri="{FF2B5EF4-FFF2-40B4-BE49-F238E27FC236}">
                    <a16:creationId xmlns:a16="http://schemas.microsoft.com/office/drawing/2014/main" id="{F8138951-B7CF-4905-A93F-73B21666B087}"/>
                  </a:ext>
                </a:extLst>
              </p:cNvPr>
              <p:cNvSpPr/>
              <p:nvPr/>
            </p:nvSpPr>
            <p:spPr>
              <a:xfrm>
                <a:off x="1549698" y="4481257"/>
                <a:ext cx="924080" cy="796620"/>
              </a:xfrm>
              <a:prstGeom prst="hexagon">
                <a:avLst/>
              </a:prstGeom>
              <a:noFill/>
              <a:ln w="3175" cap="rnd" cmpd="sng" algn="ctr">
                <a:solidFill>
                  <a:srgbClr val="FFFFFF">
                    <a:lumMod val="85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83" name="Hexagon 182">
                <a:extLst>
                  <a:ext uri="{FF2B5EF4-FFF2-40B4-BE49-F238E27FC236}">
                    <a16:creationId xmlns:a16="http://schemas.microsoft.com/office/drawing/2014/main" id="{CF5E42DB-E55D-4365-9AB9-3C61AF8F56A9}"/>
                  </a:ext>
                </a:extLst>
              </p:cNvPr>
              <p:cNvSpPr/>
              <p:nvPr/>
            </p:nvSpPr>
            <p:spPr>
              <a:xfrm>
                <a:off x="1594601" y="4519966"/>
                <a:ext cx="834274" cy="719202"/>
              </a:xfrm>
              <a:prstGeom prst="hexagon">
                <a:avLst/>
              </a:prstGeom>
              <a:solidFill>
                <a:srgbClr val="FFFFFF">
                  <a:lumMod val="95000"/>
                  <a:alpha val="44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101" name="Hexagon 100">
              <a:extLst>
                <a:ext uri="{FF2B5EF4-FFF2-40B4-BE49-F238E27FC236}">
                  <a16:creationId xmlns:a16="http://schemas.microsoft.com/office/drawing/2014/main" id="{AA816B6F-E745-46C0-9C29-4DCA045364B3}"/>
                </a:ext>
              </a:extLst>
            </p:cNvPr>
            <p:cNvSpPr/>
            <p:nvPr/>
          </p:nvSpPr>
          <p:spPr>
            <a:xfrm rot="5400000">
              <a:off x="4256689" y="2710728"/>
              <a:ext cx="934123" cy="805278"/>
            </a:xfrm>
            <a:prstGeom prst="hexagon">
              <a:avLst/>
            </a:prstGeom>
            <a:no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02" name="Hexagon 101">
              <a:extLst>
                <a:ext uri="{FF2B5EF4-FFF2-40B4-BE49-F238E27FC236}">
                  <a16:creationId xmlns:a16="http://schemas.microsoft.com/office/drawing/2014/main" id="{01DF2982-770F-4D74-810C-DDF1238AC97E}"/>
                </a:ext>
              </a:extLst>
            </p:cNvPr>
            <p:cNvSpPr/>
            <p:nvPr/>
          </p:nvSpPr>
          <p:spPr>
            <a:xfrm rot="5400000">
              <a:off x="4661308" y="4105184"/>
              <a:ext cx="934123" cy="805278"/>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103" name="Group 102">
              <a:extLst>
                <a:ext uri="{FF2B5EF4-FFF2-40B4-BE49-F238E27FC236}">
                  <a16:creationId xmlns:a16="http://schemas.microsoft.com/office/drawing/2014/main" id="{D2165C08-8C08-4C58-AB09-7C531E748F79}"/>
                </a:ext>
              </a:extLst>
            </p:cNvPr>
            <p:cNvGrpSpPr/>
            <p:nvPr/>
          </p:nvGrpSpPr>
          <p:grpSpPr>
            <a:xfrm rot="5400000">
              <a:off x="4660387" y="4108236"/>
              <a:ext cx="923841" cy="796415"/>
              <a:chOff x="1549698" y="4481257"/>
              <a:chExt cx="924080" cy="796620"/>
            </a:xfrm>
          </p:grpSpPr>
          <p:sp>
            <p:nvSpPr>
              <p:cNvPr id="180" name="Hexagon 179">
                <a:extLst>
                  <a:ext uri="{FF2B5EF4-FFF2-40B4-BE49-F238E27FC236}">
                    <a16:creationId xmlns:a16="http://schemas.microsoft.com/office/drawing/2014/main" id="{15C8C7FC-C929-495E-9028-F1A0D7E4D0BE}"/>
                  </a:ext>
                </a:extLst>
              </p:cNvPr>
              <p:cNvSpPr/>
              <p:nvPr/>
            </p:nvSpPr>
            <p:spPr>
              <a:xfrm>
                <a:off x="1549698" y="4481257"/>
                <a:ext cx="924080" cy="796620"/>
              </a:xfrm>
              <a:prstGeom prst="hexagon">
                <a:avLst/>
              </a:prstGeom>
              <a:noFill/>
              <a:ln w="3175" cap="rnd" cmpd="sng" algn="ctr">
                <a:solidFill>
                  <a:srgbClr val="FFFFFF">
                    <a:lumMod val="85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81" name="Hexagon 180">
                <a:extLst>
                  <a:ext uri="{FF2B5EF4-FFF2-40B4-BE49-F238E27FC236}">
                    <a16:creationId xmlns:a16="http://schemas.microsoft.com/office/drawing/2014/main" id="{4A300408-830D-49A8-A0B5-069880CA6D9C}"/>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104" name="Hexagon 103">
              <a:extLst>
                <a:ext uri="{FF2B5EF4-FFF2-40B4-BE49-F238E27FC236}">
                  <a16:creationId xmlns:a16="http://schemas.microsoft.com/office/drawing/2014/main" id="{3EF0DADF-5898-471B-9CA6-26D4CC4D901A}"/>
                </a:ext>
              </a:extLst>
            </p:cNvPr>
            <p:cNvSpPr/>
            <p:nvPr/>
          </p:nvSpPr>
          <p:spPr>
            <a:xfrm rot="5400000">
              <a:off x="5464329" y="4729915"/>
              <a:ext cx="934123" cy="805277"/>
            </a:xfrm>
            <a:prstGeom prst="hexagon">
              <a:avLst/>
            </a:prstGeom>
            <a:noFill/>
            <a:ln w="952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105" name="Group 104">
              <a:extLst>
                <a:ext uri="{FF2B5EF4-FFF2-40B4-BE49-F238E27FC236}">
                  <a16:creationId xmlns:a16="http://schemas.microsoft.com/office/drawing/2014/main" id="{9F94E6C4-6CD6-4DEE-97C0-A14EC0DE376E}"/>
                </a:ext>
              </a:extLst>
            </p:cNvPr>
            <p:cNvGrpSpPr/>
            <p:nvPr/>
          </p:nvGrpSpPr>
          <p:grpSpPr>
            <a:xfrm rot="5400000">
              <a:off x="5463408" y="4732968"/>
              <a:ext cx="923841" cy="796414"/>
              <a:chOff x="1549698" y="4481257"/>
              <a:chExt cx="924080" cy="796620"/>
            </a:xfrm>
          </p:grpSpPr>
          <p:sp>
            <p:nvSpPr>
              <p:cNvPr id="178" name="Hexagon 177">
                <a:extLst>
                  <a:ext uri="{FF2B5EF4-FFF2-40B4-BE49-F238E27FC236}">
                    <a16:creationId xmlns:a16="http://schemas.microsoft.com/office/drawing/2014/main" id="{CA029048-DDF4-4B90-976B-26CF8F3695BF}"/>
                  </a:ext>
                </a:extLst>
              </p:cNvPr>
              <p:cNvSpPr/>
              <p:nvPr/>
            </p:nvSpPr>
            <p:spPr>
              <a:xfrm>
                <a:off x="1549698" y="4481257"/>
                <a:ext cx="924080" cy="796620"/>
              </a:xfrm>
              <a:prstGeom prst="hexagon">
                <a:avLst/>
              </a:prstGeom>
              <a:noFill/>
              <a:ln w="3175" cap="rnd" cmpd="sng" algn="ctr">
                <a:solidFill>
                  <a:schemeClr val="accent1">
                    <a:lumMod val="60000"/>
                    <a:lumOff val="40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79" name="Hexagon 178">
                <a:extLst>
                  <a:ext uri="{FF2B5EF4-FFF2-40B4-BE49-F238E27FC236}">
                    <a16:creationId xmlns:a16="http://schemas.microsoft.com/office/drawing/2014/main" id="{CE8834A2-B4D0-4AF8-A212-1EB7654DD79A}"/>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106" name="Hexagon 105">
              <a:extLst>
                <a:ext uri="{FF2B5EF4-FFF2-40B4-BE49-F238E27FC236}">
                  <a16:creationId xmlns:a16="http://schemas.microsoft.com/office/drawing/2014/main" id="{4161D9E5-13E5-449B-BF02-C911EAA97B35}"/>
                </a:ext>
              </a:extLst>
            </p:cNvPr>
            <p:cNvSpPr/>
            <p:nvPr/>
          </p:nvSpPr>
          <p:spPr>
            <a:xfrm rot="5400000">
              <a:off x="3452242" y="4159499"/>
              <a:ext cx="934123" cy="805278"/>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07" name="Hexagon 106">
              <a:extLst>
                <a:ext uri="{FF2B5EF4-FFF2-40B4-BE49-F238E27FC236}">
                  <a16:creationId xmlns:a16="http://schemas.microsoft.com/office/drawing/2014/main" id="{CB7E0D89-3CEE-4459-B641-D31027506E29}"/>
                </a:ext>
              </a:extLst>
            </p:cNvPr>
            <p:cNvSpPr/>
            <p:nvPr/>
          </p:nvSpPr>
          <p:spPr>
            <a:xfrm rot="5400000">
              <a:off x="3468541" y="4159499"/>
              <a:ext cx="934123" cy="805278"/>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108" name="Group 107">
              <a:extLst>
                <a:ext uri="{FF2B5EF4-FFF2-40B4-BE49-F238E27FC236}">
                  <a16:creationId xmlns:a16="http://schemas.microsoft.com/office/drawing/2014/main" id="{54E4E7A8-DEF7-4A0C-81EC-B3B64352A1C7}"/>
                </a:ext>
              </a:extLst>
            </p:cNvPr>
            <p:cNvGrpSpPr/>
            <p:nvPr/>
          </p:nvGrpSpPr>
          <p:grpSpPr>
            <a:xfrm rot="5400000">
              <a:off x="3469930" y="4162551"/>
              <a:ext cx="923841" cy="796415"/>
              <a:chOff x="1549698" y="4481257"/>
              <a:chExt cx="924080" cy="796620"/>
            </a:xfrm>
          </p:grpSpPr>
          <p:sp>
            <p:nvSpPr>
              <p:cNvPr id="176" name="Hexagon 175">
                <a:extLst>
                  <a:ext uri="{FF2B5EF4-FFF2-40B4-BE49-F238E27FC236}">
                    <a16:creationId xmlns:a16="http://schemas.microsoft.com/office/drawing/2014/main" id="{7B4BC9F3-D668-46B1-9C6A-669B3DE1687F}"/>
                  </a:ext>
                </a:extLst>
              </p:cNvPr>
              <p:cNvSpPr/>
              <p:nvPr/>
            </p:nvSpPr>
            <p:spPr>
              <a:xfrm>
                <a:off x="1549698" y="4481257"/>
                <a:ext cx="924080" cy="796620"/>
              </a:xfrm>
              <a:prstGeom prst="hexagon">
                <a:avLst/>
              </a:prstGeom>
              <a:no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77" name="Hexagon 176">
                <a:extLst>
                  <a:ext uri="{FF2B5EF4-FFF2-40B4-BE49-F238E27FC236}">
                    <a16:creationId xmlns:a16="http://schemas.microsoft.com/office/drawing/2014/main" id="{D072B78C-6605-47B1-9483-D579F6F8BD65}"/>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109" name="Hexagon 108">
              <a:extLst>
                <a:ext uri="{FF2B5EF4-FFF2-40B4-BE49-F238E27FC236}">
                  <a16:creationId xmlns:a16="http://schemas.microsoft.com/office/drawing/2014/main" id="{82CA90B9-F206-4753-9E6F-78A11275B836}"/>
                </a:ext>
              </a:extLst>
            </p:cNvPr>
            <p:cNvSpPr/>
            <p:nvPr/>
          </p:nvSpPr>
          <p:spPr>
            <a:xfrm rot="5400000">
              <a:off x="1873775" y="2710728"/>
              <a:ext cx="934123" cy="805277"/>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00EA59E0-FEAA-4DE7-AE8D-73A494D2E7BC}"/>
                </a:ext>
              </a:extLst>
            </p:cNvPr>
            <p:cNvGrpSpPr/>
            <p:nvPr/>
          </p:nvGrpSpPr>
          <p:grpSpPr>
            <a:xfrm rot="5400000">
              <a:off x="1872854" y="2713781"/>
              <a:ext cx="923841" cy="796414"/>
              <a:chOff x="1549698" y="4481257"/>
              <a:chExt cx="924080" cy="796620"/>
            </a:xfrm>
          </p:grpSpPr>
          <p:sp>
            <p:nvSpPr>
              <p:cNvPr id="174" name="Hexagon 173">
                <a:extLst>
                  <a:ext uri="{FF2B5EF4-FFF2-40B4-BE49-F238E27FC236}">
                    <a16:creationId xmlns:a16="http://schemas.microsoft.com/office/drawing/2014/main" id="{74F38A89-63CA-4321-A575-B8EF1725674E}"/>
                  </a:ext>
                </a:extLst>
              </p:cNvPr>
              <p:cNvSpPr/>
              <p:nvPr/>
            </p:nvSpPr>
            <p:spPr>
              <a:xfrm>
                <a:off x="1549698" y="4481257"/>
                <a:ext cx="924080" cy="796620"/>
              </a:xfrm>
              <a:prstGeom prst="hexagon">
                <a:avLst/>
              </a:prstGeom>
              <a:noFill/>
              <a:ln w="952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75" name="Hexagon 174">
                <a:extLst>
                  <a:ext uri="{FF2B5EF4-FFF2-40B4-BE49-F238E27FC236}">
                    <a16:creationId xmlns:a16="http://schemas.microsoft.com/office/drawing/2014/main" id="{3F7AB439-40F1-449C-B26F-64E3EF843D87}"/>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sp>
          <p:nvSpPr>
            <p:cNvPr id="111" name="Hexagon 110">
              <a:extLst>
                <a:ext uri="{FF2B5EF4-FFF2-40B4-BE49-F238E27FC236}">
                  <a16:creationId xmlns:a16="http://schemas.microsoft.com/office/drawing/2014/main" id="{771694CE-0ECE-4278-AAE6-AD3F8E332474}"/>
                </a:ext>
              </a:extLst>
            </p:cNvPr>
            <p:cNvSpPr/>
            <p:nvPr/>
          </p:nvSpPr>
          <p:spPr>
            <a:xfrm rot="5400000">
              <a:off x="1873775" y="4159499"/>
              <a:ext cx="934123" cy="805277"/>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12" name="Hexagon 111">
              <a:extLst>
                <a:ext uri="{FF2B5EF4-FFF2-40B4-BE49-F238E27FC236}">
                  <a16:creationId xmlns:a16="http://schemas.microsoft.com/office/drawing/2014/main" id="{17C6C176-DA71-4763-8B95-45B35A740605}"/>
                </a:ext>
              </a:extLst>
            </p:cNvPr>
            <p:cNvSpPr/>
            <p:nvPr/>
          </p:nvSpPr>
          <p:spPr>
            <a:xfrm rot="5400000">
              <a:off x="5688757" y="4630284"/>
              <a:ext cx="895551" cy="772025"/>
            </a:xfrm>
            <a:prstGeom prst="hexagon">
              <a:avLst/>
            </a:prstGeom>
            <a:noFill/>
            <a:ln w="9525" cap="rnd" cmpd="sng" algn="ctr">
              <a:solidFill>
                <a:schemeClr val="accent1">
                  <a:lumMod val="60000"/>
                  <a:lumOff val="40000"/>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13" name="Hexagon 112">
              <a:extLst>
                <a:ext uri="{FF2B5EF4-FFF2-40B4-BE49-F238E27FC236}">
                  <a16:creationId xmlns:a16="http://schemas.microsoft.com/office/drawing/2014/main" id="{01B2604B-E83D-44D5-9BC7-9715073F744C}"/>
                </a:ext>
              </a:extLst>
            </p:cNvPr>
            <p:cNvSpPr/>
            <p:nvPr/>
          </p:nvSpPr>
          <p:spPr>
            <a:xfrm rot="5400000">
              <a:off x="1292921" y="3824889"/>
              <a:ext cx="895551" cy="772025"/>
            </a:xfrm>
            <a:prstGeom prst="hexagon">
              <a:avLst/>
            </a:prstGeom>
            <a:noFill/>
            <a:ln w="9525" cap="rnd" cmpd="sng" algn="ctr">
              <a:solidFill>
                <a:schemeClr val="accent3">
                  <a:lumMod val="75000"/>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14" name="Oval 113">
              <a:extLst>
                <a:ext uri="{FF2B5EF4-FFF2-40B4-BE49-F238E27FC236}">
                  <a16:creationId xmlns:a16="http://schemas.microsoft.com/office/drawing/2014/main" id="{2A07DB4E-A471-4B8B-BD8D-91E5DAB96596}"/>
                </a:ext>
              </a:extLst>
            </p:cNvPr>
            <p:cNvSpPr>
              <a:spLocks noChangeAspect="1"/>
            </p:cNvSpPr>
            <p:nvPr/>
          </p:nvSpPr>
          <p:spPr>
            <a:xfrm rot="5400000">
              <a:off x="6495910" y="5251672"/>
              <a:ext cx="44118" cy="44118"/>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15" name="Oval 114">
              <a:extLst>
                <a:ext uri="{FF2B5EF4-FFF2-40B4-BE49-F238E27FC236}">
                  <a16:creationId xmlns:a16="http://schemas.microsoft.com/office/drawing/2014/main" id="{5771EB50-FCDD-4176-8ED5-EF3C74C5D034}"/>
                </a:ext>
              </a:extLst>
            </p:cNvPr>
            <p:cNvSpPr>
              <a:spLocks noChangeAspect="1"/>
            </p:cNvSpPr>
            <p:nvPr/>
          </p:nvSpPr>
          <p:spPr>
            <a:xfrm rot="5400000">
              <a:off x="6498049" y="4739594"/>
              <a:ext cx="44118" cy="44118"/>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16" name="Oval 115">
              <a:extLst>
                <a:ext uri="{FF2B5EF4-FFF2-40B4-BE49-F238E27FC236}">
                  <a16:creationId xmlns:a16="http://schemas.microsoft.com/office/drawing/2014/main" id="{9825F593-5611-4AFD-BA16-F18F6ECAE00D}"/>
                </a:ext>
              </a:extLst>
            </p:cNvPr>
            <p:cNvSpPr>
              <a:spLocks noChangeAspect="1"/>
            </p:cNvSpPr>
            <p:nvPr/>
          </p:nvSpPr>
          <p:spPr>
            <a:xfrm rot="5400000">
              <a:off x="5730899" y="4739593"/>
              <a:ext cx="44118" cy="44119"/>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17" name="Oval 116">
              <a:extLst>
                <a:ext uri="{FF2B5EF4-FFF2-40B4-BE49-F238E27FC236}">
                  <a16:creationId xmlns:a16="http://schemas.microsoft.com/office/drawing/2014/main" id="{406E1B38-2C5A-4159-AF33-CCFB49F9300F}"/>
                </a:ext>
              </a:extLst>
            </p:cNvPr>
            <p:cNvSpPr>
              <a:spLocks noChangeAspect="1"/>
            </p:cNvSpPr>
            <p:nvPr/>
          </p:nvSpPr>
          <p:spPr>
            <a:xfrm rot="5400000">
              <a:off x="5730899" y="5251672"/>
              <a:ext cx="44118" cy="44119"/>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18" name="Oval 117">
              <a:extLst>
                <a:ext uri="{FF2B5EF4-FFF2-40B4-BE49-F238E27FC236}">
                  <a16:creationId xmlns:a16="http://schemas.microsoft.com/office/drawing/2014/main" id="{58BC74D2-1E8C-4F7C-B946-2E3CF6EE24B0}"/>
                </a:ext>
              </a:extLst>
            </p:cNvPr>
            <p:cNvSpPr>
              <a:spLocks noChangeAspect="1"/>
            </p:cNvSpPr>
            <p:nvPr/>
          </p:nvSpPr>
          <p:spPr>
            <a:xfrm rot="5400000">
              <a:off x="6112587" y="5442012"/>
              <a:ext cx="44118" cy="44119"/>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19" name="Oval 118">
              <a:extLst>
                <a:ext uri="{FF2B5EF4-FFF2-40B4-BE49-F238E27FC236}">
                  <a16:creationId xmlns:a16="http://schemas.microsoft.com/office/drawing/2014/main" id="{D2A04EFA-F69B-48BF-8F6C-21F5CD5C8400}"/>
                </a:ext>
              </a:extLst>
            </p:cNvPr>
            <p:cNvSpPr>
              <a:spLocks noChangeAspect="1"/>
            </p:cNvSpPr>
            <p:nvPr/>
          </p:nvSpPr>
          <p:spPr>
            <a:xfrm rot="5400000">
              <a:off x="6114221" y="4554086"/>
              <a:ext cx="44118" cy="44119"/>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20" name="Oval 119">
              <a:extLst>
                <a:ext uri="{FF2B5EF4-FFF2-40B4-BE49-F238E27FC236}">
                  <a16:creationId xmlns:a16="http://schemas.microsoft.com/office/drawing/2014/main" id="{545920E5-7374-47F8-BC30-A5C343ED82C0}"/>
                </a:ext>
              </a:extLst>
            </p:cNvPr>
            <p:cNvSpPr>
              <a:spLocks noChangeAspect="1"/>
            </p:cNvSpPr>
            <p:nvPr/>
          </p:nvSpPr>
          <p:spPr>
            <a:xfrm rot="5400000">
              <a:off x="5338996" y="5442012"/>
              <a:ext cx="44118" cy="44118"/>
            </a:xfrm>
            <a:prstGeom prst="ellipse">
              <a:avLst/>
            </a:prstGeom>
            <a:solidFill>
              <a:schemeClr val="bg1">
                <a:lumMod val="95000"/>
              </a:schemeClr>
            </a:solidFill>
            <a:ln w="3175" cap="rnd" cmpd="sng" algn="ctr">
              <a:solidFill>
                <a:schemeClr val="bg1">
                  <a:lumMod val="95000"/>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21" name="Oval 120">
              <a:extLst>
                <a:ext uri="{FF2B5EF4-FFF2-40B4-BE49-F238E27FC236}">
                  <a16:creationId xmlns:a16="http://schemas.microsoft.com/office/drawing/2014/main" id="{81CB7C1C-5761-41D9-B2A5-B06ACD923E94}"/>
                </a:ext>
              </a:extLst>
            </p:cNvPr>
            <p:cNvSpPr>
              <a:spLocks noChangeAspect="1"/>
            </p:cNvSpPr>
            <p:nvPr/>
          </p:nvSpPr>
          <p:spPr>
            <a:xfrm rot="5400000">
              <a:off x="5342777" y="455408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22" name="Oval 121">
              <a:extLst>
                <a:ext uri="{FF2B5EF4-FFF2-40B4-BE49-F238E27FC236}">
                  <a16:creationId xmlns:a16="http://schemas.microsoft.com/office/drawing/2014/main" id="{96E569DE-44B3-4CA4-B090-F06259586ADB}"/>
                </a:ext>
              </a:extLst>
            </p:cNvPr>
            <p:cNvSpPr>
              <a:spLocks noChangeAspect="1"/>
            </p:cNvSpPr>
            <p:nvPr/>
          </p:nvSpPr>
          <p:spPr>
            <a:xfrm rot="5400000">
              <a:off x="6879738" y="5445351"/>
              <a:ext cx="44118" cy="44118"/>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23" name="Oval 122">
              <a:extLst>
                <a:ext uri="{FF2B5EF4-FFF2-40B4-BE49-F238E27FC236}">
                  <a16:creationId xmlns:a16="http://schemas.microsoft.com/office/drawing/2014/main" id="{1826B0D6-CD70-47D6-8BBD-5098B3429325}"/>
                </a:ext>
              </a:extLst>
            </p:cNvPr>
            <p:cNvSpPr>
              <a:spLocks noChangeAspect="1"/>
            </p:cNvSpPr>
            <p:nvPr/>
          </p:nvSpPr>
          <p:spPr>
            <a:xfrm rot="5400000">
              <a:off x="6879738" y="4549247"/>
              <a:ext cx="44118" cy="44118"/>
            </a:xfrm>
            <a:prstGeom prst="ellipse">
              <a:avLst/>
            </a:prstGeom>
            <a:solidFill>
              <a:schemeClr val="accent1"/>
            </a:solidFill>
            <a:ln w="3175" cap="rnd" cmpd="sng" algn="ctr">
              <a:solidFill>
                <a:schemeClr val="accent1">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24" name="Hexagon 123">
              <a:extLst>
                <a:ext uri="{FF2B5EF4-FFF2-40B4-BE49-F238E27FC236}">
                  <a16:creationId xmlns:a16="http://schemas.microsoft.com/office/drawing/2014/main" id="{5D7DBD1D-60C8-4306-9E00-FD59DB95CE75}"/>
                </a:ext>
              </a:extLst>
            </p:cNvPr>
            <p:cNvSpPr/>
            <p:nvPr/>
          </p:nvSpPr>
          <p:spPr>
            <a:xfrm rot="5400000">
              <a:off x="3842517" y="4059868"/>
              <a:ext cx="895551" cy="772025"/>
            </a:xfrm>
            <a:prstGeom prst="hexagon">
              <a:avLst/>
            </a:prstGeom>
            <a:noFill/>
            <a:ln w="3175" cap="rnd" cmpd="sng" algn="ctr">
              <a:solidFill>
                <a:srgbClr val="86F200">
                  <a:lumMod val="20000"/>
                  <a:lumOff val="80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25" name="Hexagon 124">
              <a:extLst>
                <a:ext uri="{FF2B5EF4-FFF2-40B4-BE49-F238E27FC236}">
                  <a16:creationId xmlns:a16="http://schemas.microsoft.com/office/drawing/2014/main" id="{0597A40D-F44C-430C-AE15-83201043BC44}"/>
                </a:ext>
              </a:extLst>
            </p:cNvPr>
            <p:cNvSpPr/>
            <p:nvPr/>
          </p:nvSpPr>
          <p:spPr>
            <a:xfrm rot="5400000">
              <a:off x="3071287" y="4059868"/>
              <a:ext cx="895551" cy="772025"/>
            </a:xfrm>
            <a:prstGeom prst="hexagon">
              <a:avLst/>
            </a:prstGeom>
            <a:noFill/>
            <a:ln w="3175" cap="rnd" cmpd="sng" algn="ctr">
              <a:solidFill>
                <a:srgbClr val="86F200">
                  <a:lumMod val="20000"/>
                  <a:lumOff val="80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26" name="Hexagon 125">
              <a:extLst>
                <a:ext uri="{FF2B5EF4-FFF2-40B4-BE49-F238E27FC236}">
                  <a16:creationId xmlns:a16="http://schemas.microsoft.com/office/drawing/2014/main" id="{48C43079-D8F4-4418-99E6-92F1C0D5BEA8}"/>
                </a:ext>
              </a:extLst>
            </p:cNvPr>
            <p:cNvSpPr/>
            <p:nvPr/>
          </p:nvSpPr>
          <p:spPr>
            <a:xfrm rot="5400000">
              <a:off x="2300057" y="4059868"/>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27" name="Hexagon 126">
              <a:extLst>
                <a:ext uri="{FF2B5EF4-FFF2-40B4-BE49-F238E27FC236}">
                  <a16:creationId xmlns:a16="http://schemas.microsoft.com/office/drawing/2014/main" id="{C9355693-6F1D-427A-AF94-973B289E26A2}"/>
                </a:ext>
              </a:extLst>
            </p:cNvPr>
            <p:cNvSpPr/>
            <p:nvPr/>
          </p:nvSpPr>
          <p:spPr>
            <a:xfrm rot="5400000">
              <a:off x="4221769" y="3357318"/>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28" name="Hexagon 127">
              <a:extLst>
                <a:ext uri="{FF2B5EF4-FFF2-40B4-BE49-F238E27FC236}">
                  <a16:creationId xmlns:a16="http://schemas.microsoft.com/office/drawing/2014/main" id="{98C2D398-E94B-436C-B40A-053858733FDC}"/>
                </a:ext>
              </a:extLst>
            </p:cNvPr>
            <p:cNvSpPr/>
            <p:nvPr/>
          </p:nvSpPr>
          <p:spPr>
            <a:xfrm rot="5400000">
              <a:off x="3450539" y="3357318"/>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29" name="Hexagon 128">
              <a:extLst>
                <a:ext uri="{FF2B5EF4-FFF2-40B4-BE49-F238E27FC236}">
                  <a16:creationId xmlns:a16="http://schemas.microsoft.com/office/drawing/2014/main" id="{68AB6B02-939E-4D94-95FC-14450D3E446B}"/>
                </a:ext>
              </a:extLst>
            </p:cNvPr>
            <p:cNvSpPr/>
            <p:nvPr/>
          </p:nvSpPr>
          <p:spPr>
            <a:xfrm rot="5400000">
              <a:off x="2679309" y="3357318"/>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30" name="Hexagon 129">
              <a:extLst>
                <a:ext uri="{FF2B5EF4-FFF2-40B4-BE49-F238E27FC236}">
                  <a16:creationId xmlns:a16="http://schemas.microsoft.com/office/drawing/2014/main" id="{D351B8DB-CC99-424C-A67A-4881B709BB57}"/>
                </a:ext>
              </a:extLst>
            </p:cNvPr>
            <p:cNvSpPr/>
            <p:nvPr/>
          </p:nvSpPr>
          <p:spPr>
            <a:xfrm rot="5400000">
              <a:off x="3842517" y="2654849"/>
              <a:ext cx="895551" cy="772025"/>
            </a:xfrm>
            <a:prstGeom prst="hexagon">
              <a:avLst/>
            </a:prstGeom>
            <a:noFill/>
            <a:ln w="3175" cap="rnd" cmpd="sng" algn="ctr">
              <a:solidFill>
                <a:srgbClr val="86F200">
                  <a:lumMod val="20000"/>
                  <a:lumOff val="80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31" name="Hexagon 130">
              <a:extLst>
                <a:ext uri="{FF2B5EF4-FFF2-40B4-BE49-F238E27FC236}">
                  <a16:creationId xmlns:a16="http://schemas.microsoft.com/office/drawing/2014/main" id="{E0B09E4D-A00D-4625-B82B-4F81C35199C8}"/>
                </a:ext>
              </a:extLst>
            </p:cNvPr>
            <p:cNvSpPr/>
            <p:nvPr/>
          </p:nvSpPr>
          <p:spPr>
            <a:xfrm rot="5400000">
              <a:off x="3071287" y="2654849"/>
              <a:ext cx="895551" cy="772025"/>
            </a:xfrm>
            <a:prstGeom prst="hexagon">
              <a:avLst/>
            </a:prstGeom>
            <a:no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32" name="Hexagon 131">
              <a:extLst>
                <a:ext uri="{FF2B5EF4-FFF2-40B4-BE49-F238E27FC236}">
                  <a16:creationId xmlns:a16="http://schemas.microsoft.com/office/drawing/2014/main" id="{B55B7721-38B7-498F-A205-05C4E3B184AB}"/>
                </a:ext>
              </a:extLst>
            </p:cNvPr>
            <p:cNvSpPr/>
            <p:nvPr/>
          </p:nvSpPr>
          <p:spPr>
            <a:xfrm rot="5400000">
              <a:off x="2300057" y="2654849"/>
              <a:ext cx="895551" cy="772025"/>
            </a:xfrm>
            <a:prstGeom prst="hexagon">
              <a:avLst/>
            </a:prstGeom>
            <a:noFill/>
            <a:ln w="9525" cap="rnd" cmpd="sng" algn="ctr">
              <a:solidFill>
                <a:schemeClr val="accent5">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33" name="Oval 132">
              <a:extLst>
                <a:ext uri="{FF2B5EF4-FFF2-40B4-BE49-F238E27FC236}">
                  <a16:creationId xmlns:a16="http://schemas.microsoft.com/office/drawing/2014/main" id="{EC574389-3A69-438B-BEF4-AC14597A6D68}"/>
                </a:ext>
              </a:extLst>
            </p:cNvPr>
            <p:cNvSpPr>
              <a:spLocks noChangeAspect="1"/>
            </p:cNvSpPr>
            <p:nvPr/>
          </p:nvSpPr>
          <p:spPr>
            <a:xfrm rot="5400000">
              <a:off x="3880157" y="468125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34" name="Oval 133">
              <a:extLst>
                <a:ext uri="{FF2B5EF4-FFF2-40B4-BE49-F238E27FC236}">
                  <a16:creationId xmlns:a16="http://schemas.microsoft.com/office/drawing/2014/main" id="{8F5836E2-2F1E-4A85-87BB-7792A2901473}"/>
                </a:ext>
              </a:extLst>
            </p:cNvPr>
            <p:cNvSpPr>
              <a:spLocks noChangeAspect="1"/>
            </p:cNvSpPr>
            <p:nvPr/>
          </p:nvSpPr>
          <p:spPr>
            <a:xfrm rot="5400000">
              <a:off x="3882296" y="416917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35" name="Oval 134">
              <a:extLst>
                <a:ext uri="{FF2B5EF4-FFF2-40B4-BE49-F238E27FC236}">
                  <a16:creationId xmlns:a16="http://schemas.microsoft.com/office/drawing/2014/main" id="{EDA161A2-9CA5-4DDD-AA9D-74B477EA8979}"/>
                </a:ext>
              </a:extLst>
            </p:cNvPr>
            <p:cNvSpPr>
              <a:spLocks noChangeAspect="1"/>
            </p:cNvSpPr>
            <p:nvPr/>
          </p:nvSpPr>
          <p:spPr>
            <a:xfrm rot="5400000">
              <a:off x="3880157" y="327623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36" name="Oval 135">
              <a:extLst>
                <a:ext uri="{FF2B5EF4-FFF2-40B4-BE49-F238E27FC236}">
                  <a16:creationId xmlns:a16="http://schemas.microsoft.com/office/drawing/2014/main" id="{28FF561C-C876-4547-AE24-1A6EF50C5F25}"/>
                </a:ext>
              </a:extLst>
            </p:cNvPr>
            <p:cNvSpPr>
              <a:spLocks noChangeAspect="1"/>
            </p:cNvSpPr>
            <p:nvPr/>
          </p:nvSpPr>
          <p:spPr>
            <a:xfrm rot="5400000">
              <a:off x="3882296" y="276415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37" name="Oval 136">
              <a:extLst>
                <a:ext uri="{FF2B5EF4-FFF2-40B4-BE49-F238E27FC236}">
                  <a16:creationId xmlns:a16="http://schemas.microsoft.com/office/drawing/2014/main" id="{A2E9C7D1-6B6E-464A-87D2-A68B5B415265}"/>
                </a:ext>
              </a:extLst>
            </p:cNvPr>
            <p:cNvSpPr>
              <a:spLocks noChangeAspect="1"/>
            </p:cNvSpPr>
            <p:nvPr/>
          </p:nvSpPr>
          <p:spPr>
            <a:xfrm rot="5400000">
              <a:off x="3115146" y="416917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38" name="Oval 137">
              <a:extLst>
                <a:ext uri="{FF2B5EF4-FFF2-40B4-BE49-F238E27FC236}">
                  <a16:creationId xmlns:a16="http://schemas.microsoft.com/office/drawing/2014/main" id="{5EA71C97-A388-4F89-9F12-5EEBC0029625}"/>
                </a:ext>
              </a:extLst>
            </p:cNvPr>
            <p:cNvSpPr>
              <a:spLocks noChangeAspect="1"/>
            </p:cNvSpPr>
            <p:nvPr/>
          </p:nvSpPr>
          <p:spPr>
            <a:xfrm rot="5400000">
              <a:off x="3115146" y="468125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39" name="Oval 138">
              <a:extLst>
                <a:ext uri="{FF2B5EF4-FFF2-40B4-BE49-F238E27FC236}">
                  <a16:creationId xmlns:a16="http://schemas.microsoft.com/office/drawing/2014/main" id="{0164A66A-BD61-44A3-B405-609384A46A7F}"/>
                </a:ext>
              </a:extLst>
            </p:cNvPr>
            <p:cNvSpPr>
              <a:spLocks noChangeAspect="1"/>
            </p:cNvSpPr>
            <p:nvPr/>
          </p:nvSpPr>
          <p:spPr>
            <a:xfrm rot="5400000">
              <a:off x="3115146" y="2764158"/>
              <a:ext cx="44118" cy="44118"/>
            </a:xfrm>
            <a:prstGeom prst="ellipse">
              <a:avLst/>
            </a:prstGeom>
            <a:solidFill>
              <a:srgbClr val="FFFFFF">
                <a:lumMod val="85000"/>
              </a:srgbClr>
            </a:solid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40" name="Oval 139">
              <a:extLst>
                <a:ext uri="{FF2B5EF4-FFF2-40B4-BE49-F238E27FC236}">
                  <a16:creationId xmlns:a16="http://schemas.microsoft.com/office/drawing/2014/main" id="{11D9E5DA-ECBF-4965-B8D6-264814A7B37B}"/>
                </a:ext>
              </a:extLst>
            </p:cNvPr>
            <p:cNvSpPr>
              <a:spLocks noChangeAspect="1"/>
            </p:cNvSpPr>
            <p:nvPr/>
          </p:nvSpPr>
          <p:spPr>
            <a:xfrm rot="5400000">
              <a:off x="3115146" y="327623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41" name="Oval 140">
              <a:extLst>
                <a:ext uri="{FF2B5EF4-FFF2-40B4-BE49-F238E27FC236}">
                  <a16:creationId xmlns:a16="http://schemas.microsoft.com/office/drawing/2014/main" id="{6E5EF6F9-43AB-4359-9EAB-3E7EA649CF03}"/>
                </a:ext>
              </a:extLst>
            </p:cNvPr>
            <p:cNvSpPr>
              <a:spLocks noChangeAspect="1"/>
            </p:cNvSpPr>
            <p:nvPr/>
          </p:nvSpPr>
          <p:spPr>
            <a:xfrm rot="5400000">
              <a:off x="3496835" y="4871596"/>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42" name="Oval 141">
              <a:extLst>
                <a:ext uri="{FF2B5EF4-FFF2-40B4-BE49-F238E27FC236}">
                  <a16:creationId xmlns:a16="http://schemas.microsoft.com/office/drawing/2014/main" id="{23B02D87-B534-4EDA-AA40-26AE21197102}"/>
                </a:ext>
              </a:extLst>
            </p:cNvPr>
            <p:cNvSpPr>
              <a:spLocks noChangeAspect="1"/>
            </p:cNvSpPr>
            <p:nvPr/>
          </p:nvSpPr>
          <p:spPr>
            <a:xfrm rot="5400000">
              <a:off x="3498469" y="3983670"/>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43" name="Oval 142">
              <a:extLst>
                <a:ext uri="{FF2B5EF4-FFF2-40B4-BE49-F238E27FC236}">
                  <a16:creationId xmlns:a16="http://schemas.microsoft.com/office/drawing/2014/main" id="{0410FFDF-B6CB-4DFD-9EDE-3770CA3B43E3}"/>
                </a:ext>
              </a:extLst>
            </p:cNvPr>
            <p:cNvSpPr>
              <a:spLocks noChangeAspect="1"/>
            </p:cNvSpPr>
            <p:nvPr/>
          </p:nvSpPr>
          <p:spPr>
            <a:xfrm rot="5400000">
              <a:off x="3496835" y="3466577"/>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44" name="Oval 143">
              <a:extLst>
                <a:ext uri="{FF2B5EF4-FFF2-40B4-BE49-F238E27FC236}">
                  <a16:creationId xmlns:a16="http://schemas.microsoft.com/office/drawing/2014/main" id="{FB6F09E5-38D5-49EE-9828-071137EAAB84}"/>
                </a:ext>
              </a:extLst>
            </p:cNvPr>
            <p:cNvSpPr>
              <a:spLocks noChangeAspect="1"/>
            </p:cNvSpPr>
            <p:nvPr/>
          </p:nvSpPr>
          <p:spPr>
            <a:xfrm rot="5400000">
              <a:off x="3498469" y="2578651"/>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45" name="Oval 144">
              <a:extLst>
                <a:ext uri="{FF2B5EF4-FFF2-40B4-BE49-F238E27FC236}">
                  <a16:creationId xmlns:a16="http://schemas.microsoft.com/office/drawing/2014/main" id="{6243E027-2AE6-4E05-85D5-FAA3AA2C7C2E}"/>
                </a:ext>
              </a:extLst>
            </p:cNvPr>
            <p:cNvSpPr>
              <a:spLocks noChangeAspect="1"/>
            </p:cNvSpPr>
            <p:nvPr/>
          </p:nvSpPr>
          <p:spPr>
            <a:xfrm rot="5400000">
              <a:off x="2338547" y="416917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46" name="Oval 145">
              <a:extLst>
                <a:ext uri="{FF2B5EF4-FFF2-40B4-BE49-F238E27FC236}">
                  <a16:creationId xmlns:a16="http://schemas.microsoft.com/office/drawing/2014/main" id="{03D8C1D1-1A8C-4141-9DF3-E6B0DB342C96}"/>
                </a:ext>
              </a:extLst>
            </p:cNvPr>
            <p:cNvSpPr>
              <a:spLocks noChangeAspect="1"/>
            </p:cNvSpPr>
            <p:nvPr/>
          </p:nvSpPr>
          <p:spPr>
            <a:xfrm rot="5400000">
              <a:off x="2338547" y="468125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47" name="Oval 146">
              <a:extLst>
                <a:ext uri="{FF2B5EF4-FFF2-40B4-BE49-F238E27FC236}">
                  <a16:creationId xmlns:a16="http://schemas.microsoft.com/office/drawing/2014/main" id="{3BEED79F-9E19-4DDC-8987-36BF2D9B552D}"/>
                </a:ext>
              </a:extLst>
            </p:cNvPr>
            <p:cNvSpPr>
              <a:spLocks noChangeAspect="1"/>
            </p:cNvSpPr>
            <p:nvPr/>
          </p:nvSpPr>
          <p:spPr>
            <a:xfrm rot="5400000">
              <a:off x="2338547" y="276415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48" name="Oval 147">
              <a:extLst>
                <a:ext uri="{FF2B5EF4-FFF2-40B4-BE49-F238E27FC236}">
                  <a16:creationId xmlns:a16="http://schemas.microsoft.com/office/drawing/2014/main" id="{61EB9AE9-F171-4E56-B9A8-E86DB8DDE9C9}"/>
                </a:ext>
              </a:extLst>
            </p:cNvPr>
            <p:cNvSpPr>
              <a:spLocks noChangeAspect="1"/>
            </p:cNvSpPr>
            <p:nvPr/>
          </p:nvSpPr>
          <p:spPr>
            <a:xfrm rot="5400000">
              <a:off x="2338547" y="327623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49" name="Oval 148">
              <a:extLst>
                <a:ext uri="{FF2B5EF4-FFF2-40B4-BE49-F238E27FC236}">
                  <a16:creationId xmlns:a16="http://schemas.microsoft.com/office/drawing/2014/main" id="{8EE7B059-F457-4130-9844-11B8C675AD79}"/>
                </a:ext>
              </a:extLst>
            </p:cNvPr>
            <p:cNvSpPr>
              <a:spLocks noChangeAspect="1"/>
            </p:cNvSpPr>
            <p:nvPr/>
          </p:nvSpPr>
          <p:spPr>
            <a:xfrm rot="5400000">
              <a:off x="2720236" y="4871596"/>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50" name="Oval 149">
              <a:extLst>
                <a:ext uri="{FF2B5EF4-FFF2-40B4-BE49-F238E27FC236}">
                  <a16:creationId xmlns:a16="http://schemas.microsoft.com/office/drawing/2014/main" id="{289566B3-F2B7-40CB-9397-B53ED83E710E}"/>
                </a:ext>
              </a:extLst>
            </p:cNvPr>
            <p:cNvSpPr>
              <a:spLocks noChangeAspect="1"/>
            </p:cNvSpPr>
            <p:nvPr/>
          </p:nvSpPr>
          <p:spPr>
            <a:xfrm rot="5400000">
              <a:off x="2721870" y="3983670"/>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51" name="Oval 150">
              <a:extLst>
                <a:ext uri="{FF2B5EF4-FFF2-40B4-BE49-F238E27FC236}">
                  <a16:creationId xmlns:a16="http://schemas.microsoft.com/office/drawing/2014/main" id="{3CA4F5B5-9542-437D-BE10-9251512AD500}"/>
                </a:ext>
              </a:extLst>
            </p:cNvPr>
            <p:cNvSpPr>
              <a:spLocks noChangeAspect="1"/>
            </p:cNvSpPr>
            <p:nvPr/>
          </p:nvSpPr>
          <p:spPr>
            <a:xfrm rot="5400000">
              <a:off x="2720236" y="3466577"/>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52" name="Oval 151">
              <a:extLst>
                <a:ext uri="{FF2B5EF4-FFF2-40B4-BE49-F238E27FC236}">
                  <a16:creationId xmlns:a16="http://schemas.microsoft.com/office/drawing/2014/main" id="{749CA0A7-E329-41B0-9CA1-FFABE4B11088}"/>
                </a:ext>
              </a:extLst>
            </p:cNvPr>
            <p:cNvSpPr>
              <a:spLocks noChangeAspect="1"/>
            </p:cNvSpPr>
            <p:nvPr/>
          </p:nvSpPr>
          <p:spPr>
            <a:xfrm rot="5400000">
              <a:off x="2721870" y="2578651"/>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53" name="Oval 152">
              <a:extLst>
                <a:ext uri="{FF2B5EF4-FFF2-40B4-BE49-F238E27FC236}">
                  <a16:creationId xmlns:a16="http://schemas.microsoft.com/office/drawing/2014/main" id="{0E65EDA8-C5AF-4B39-B093-D0AFAF40D226}"/>
                </a:ext>
              </a:extLst>
            </p:cNvPr>
            <p:cNvSpPr>
              <a:spLocks noChangeAspect="1"/>
            </p:cNvSpPr>
            <p:nvPr/>
          </p:nvSpPr>
          <p:spPr>
            <a:xfrm rot="5400000">
              <a:off x="4263985" y="487159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54" name="Oval 153">
              <a:extLst>
                <a:ext uri="{FF2B5EF4-FFF2-40B4-BE49-F238E27FC236}">
                  <a16:creationId xmlns:a16="http://schemas.microsoft.com/office/drawing/2014/main" id="{34BD3CB8-C7EB-4854-8DBE-5C81F51D5CF4}"/>
                </a:ext>
              </a:extLst>
            </p:cNvPr>
            <p:cNvSpPr>
              <a:spLocks noChangeAspect="1"/>
            </p:cNvSpPr>
            <p:nvPr/>
          </p:nvSpPr>
          <p:spPr>
            <a:xfrm rot="5400000">
              <a:off x="4267766" y="3983670"/>
              <a:ext cx="44118" cy="44118"/>
            </a:xfrm>
            <a:prstGeom prst="ellipse">
              <a:avLst/>
            </a:prstGeom>
            <a:solidFill>
              <a:srgbClr val="FFFFFF">
                <a:lumMod val="85000"/>
              </a:srgbClr>
            </a:solid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55" name="Oval 154">
              <a:extLst>
                <a:ext uri="{FF2B5EF4-FFF2-40B4-BE49-F238E27FC236}">
                  <a16:creationId xmlns:a16="http://schemas.microsoft.com/office/drawing/2014/main" id="{FDAC488D-3D20-46CC-AA48-096F4E178CEE}"/>
                </a:ext>
              </a:extLst>
            </p:cNvPr>
            <p:cNvSpPr>
              <a:spLocks noChangeAspect="1"/>
            </p:cNvSpPr>
            <p:nvPr/>
          </p:nvSpPr>
          <p:spPr>
            <a:xfrm rot="5400000">
              <a:off x="4263985" y="346657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56" name="Oval 155">
              <a:extLst>
                <a:ext uri="{FF2B5EF4-FFF2-40B4-BE49-F238E27FC236}">
                  <a16:creationId xmlns:a16="http://schemas.microsoft.com/office/drawing/2014/main" id="{7319E64D-7B81-4DB4-A723-D4C32BB5035B}"/>
                </a:ext>
              </a:extLst>
            </p:cNvPr>
            <p:cNvSpPr>
              <a:spLocks noChangeAspect="1"/>
            </p:cNvSpPr>
            <p:nvPr/>
          </p:nvSpPr>
          <p:spPr>
            <a:xfrm rot="5400000">
              <a:off x="4267766" y="2578651"/>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57" name="Oval 156">
              <a:extLst>
                <a:ext uri="{FF2B5EF4-FFF2-40B4-BE49-F238E27FC236}">
                  <a16:creationId xmlns:a16="http://schemas.microsoft.com/office/drawing/2014/main" id="{2259DD07-E289-43F2-AE33-D524FA91D178}"/>
                </a:ext>
              </a:extLst>
            </p:cNvPr>
            <p:cNvSpPr>
              <a:spLocks noChangeAspect="1"/>
            </p:cNvSpPr>
            <p:nvPr/>
          </p:nvSpPr>
          <p:spPr>
            <a:xfrm rot="5400000">
              <a:off x="2336614" y="4681256"/>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58" name="Oval 157">
              <a:extLst>
                <a:ext uri="{FF2B5EF4-FFF2-40B4-BE49-F238E27FC236}">
                  <a16:creationId xmlns:a16="http://schemas.microsoft.com/office/drawing/2014/main" id="{EA82FDF4-FCD0-496D-9940-5C7771CABA74}"/>
                </a:ext>
              </a:extLst>
            </p:cNvPr>
            <p:cNvSpPr>
              <a:spLocks noChangeAspect="1"/>
            </p:cNvSpPr>
            <p:nvPr/>
          </p:nvSpPr>
          <p:spPr>
            <a:xfrm rot="5400000">
              <a:off x="2338753" y="416917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59" name="Oval 158">
              <a:extLst>
                <a:ext uri="{FF2B5EF4-FFF2-40B4-BE49-F238E27FC236}">
                  <a16:creationId xmlns:a16="http://schemas.microsoft.com/office/drawing/2014/main" id="{6726449B-5B6D-4206-BD40-F524899CB964}"/>
                </a:ext>
              </a:extLst>
            </p:cNvPr>
            <p:cNvSpPr>
              <a:spLocks noChangeAspect="1"/>
            </p:cNvSpPr>
            <p:nvPr/>
          </p:nvSpPr>
          <p:spPr>
            <a:xfrm rot="5400000">
              <a:off x="2336614" y="3276237"/>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60" name="Oval 159">
              <a:extLst>
                <a:ext uri="{FF2B5EF4-FFF2-40B4-BE49-F238E27FC236}">
                  <a16:creationId xmlns:a16="http://schemas.microsoft.com/office/drawing/2014/main" id="{2AD7A451-EF17-42A1-AE63-8E55097525F0}"/>
                </a:ext>
              </a:extLst>
            </p:cNvPr>
            <p:cNvSpPr>
              <a:spLocks noChangeAspect="1"/>
            </p:cNvSpPr>
            <p:nvPr/>
          </p:nvSpPr>
          <p:spPr>
            <a:xfrm rot="5400000">
              <a:off x="2338753" y="2764158"/>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61" name="Oval 160">
              <a:extLst>
                <a:ext uri="{FF2B5EF4-FFF2-40B4-BE49-F238E27FC236}">
                  <a16:creationId xmlns:a16="http://schemas.microsoft.com/office/drawing/2014/main" id="{01FECEDF-67E4-4E03-A700-84DA0D7E4CDB}"/>
                </a:ext>
              </a:extLst>
            </p:cNvPr>
            <p:cNvSpPr>
              <a:spLocks noChangeAspect="1"/>
            </p:cNvSpPr>
            <p:nvPr/>
          </p:nvSpPr>
          <p:spPr>
            <a:xfrm rot="5400000">
              <a:off x="1571603" y="2764158"/>
              <a:ext cx="44118" cy="44119"/>
            </a:xfrm>
            <a:prstGeom prst="ellipse">
              <a:avLst/>
            </a:prstGeom>
            <a:solidFill>
              <a:schemeClr val="accent3"/>
            </a:solidFill>
            <a:ln w="317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62" name="Oval 161">
              <a:extLst>
                <a:ext uri="{FF2B5EF4-FFF2-40B4-BE49-F238E27FC236}">
                  <a16:creationId xmlns:a16="http://schemas.microsoft.com/office/drawing/2014/main" id="{6D4507DE-8334-4714-AB43-2C910EF7E409}"/>
                </a:ext>
              </a:extLst>
            </p:cNvPr>
            <p:cNvSpPr>
              <a:spLocks noChangeAspect="1"/>
            </p:cNvSpPr>
            <p:nvPr/>
          </p:nvSpPr>
          <p:spPr>
            <a:xfrm rot="5400000">
              <a:off x="1571603" y="3276237"/>
              <a:ext cx="44118" cy="44119"/>
            </a:xfrm>
            <a:prstGeom prst="ellipse">
              <a:avLst/>
            </a:prstGeom>
            <a:solidFill>
              <a:schemeClr val="accent3"/>
            </a:solidFill>
            <a:ln w="317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63" name="Oval 162">
              <a:extLst>
                <a:ext uri="{FF2B5EF4-FFF2-40B4-BE49-F238E27FC236}">
                  <a16:creationId xmlns:a16="http://schemas.microsoft.com/office/drawing/2014/main" id="{FEEAA922-19FF-4B9B-9087-B5B224416B5E}"/>
                </a:ext>
              </a:extLst>
            </p:cNvPr>
            <p:cNvSpPr>
              <a:spLocks noChangeAspect="1"/>
            </p:cNvSpPr>
            <p:nvPr/>
          </p:nvSpPr>
          <p:spPr>
            <a:xfrm rot="5400000">
              <a:off x="1953291" y="4871596"/>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64" name="Oval 163">
              <a:extLst>
                <a:ext uri="{FF2B5EF4-FFF2-40B4-BE49-F238E27FC236}">
                  <a16:creationId xmlns:a16="http://schemas.microsoft.com/office/drawing/2014/main" id="{8B5095F5-1D47-48E1-B8F6-9EB26BEE278E}"/>
                </a:ext>
              </a:extLst>
            </p:cNvPr>
            <p:cNvSpPr>
              <a:spLocks noChangeAspect="1"/>
            </p:cNvSpPr>
            <p:nvPr/>
          </p:nvSpPr>
          <p:spPr>
            <a:xfrm rot="5400000">
              <a:off x="1954925" y="3983670"/>
              <a:ext cx="44118" cy="44119"/>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65" name="Oval 164">
              <a:extLst>
                <a:ext uri="{FF2B5EF4-FFF2-40B4-BE49-F238E27FC236}">
                  <a16:creationId xmlns:a16="http://schemas.microsoft.com/office/drawing/2014/main" id="{3932BCAE-8EBF-4A74-BEE3-AA22E5AFB0AA}"/>
                </a:ext>
              </a:extLst>
            </p:cNvPr>
            <p:cNvSpPr>
              <a:spLocks noChangeAspect="1"/>
            </p:cNvSpPr>
            <p:nvPr/>
          </p:nvSpPr>
          <p:spPr>
            <a:xfrm rot="5400000">
              <a:off x="1953291" y="3466577"/>
              <a:ext cx="44118" cy="44119"/>
            </a:xfrm>
            <a:prstGeom prst="ellipse">
              <a:avLst/>
            </a:prstGeom>
            <a:solidFill>
              <a:schemeClr val="accent3"/>
            </a:solidFill>
            <a:ln w="317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66" name="Oval 165">
              <a:extLst>
                <a:ext uri="{FF2B5EF4-FFF2-40B4-BE49-F238E27FC236}">
                  <a16:creationId xmlns:a16="http://schemas.microsoft.com/office/drawing/2014/main" id="{64485774-706E-4D65-A5A5-C4409B8F044C}"/>
                </a:ext>
              </a:extLst>
            </p:cNvPr>
            <p:cNvSpPr>
              <a:spLocks noChangeAspect="1"/>
            </p:cNvSpPr>
            <p:nvPr/>
          </p:nvSpPr>
          <p:spPr>
            <a:xfrm rot="5400000">
              <a:off x="1954925" y="2578651"/>
              <a:ext cx="44118" cy="44119"/>
            </a:xfrm>
            <a:prstGeom prst="ellipse">
              <a:avLst/>
            </a:prstGeom>
            <a:solidFill>
              <a:schemeClr val="accent3"/>
            </a:solidFill>
            <a:ln w="3175" cap="rnd" cmpd="sng" algn="ctr">
              <a:solidFill>
                <a:schemeClr val="accent3">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1" i="0" u="none" strike="noStrike" kern="0" cap="none" spc="0" normalizeH="0" baseline="0" noProof="0">
                <a:ln>
                  <a:noFill/>
                </a:ln>
                <a:solidFill>
                  <a:srgbClr val="000000"/>
                </a:solidFill>
                <a:effectLst/>
                <a:uLnTx/>
                <a:uFillTx/>
                <a:latin typeface="Arial"/>
                <a:ea typeface="+mn-ea"/>
                <a:cs typeface="+mn-cs"/>
              </a:endParaRPr>
            </a:p>
          </p:txBody>
        </p:sp>
        <p:sp>
          <p:nvSpPr>
            <p:cNvPr id="167" name="Oval 166">
              <a:extLst>
                <a:ext uri="{FF2B5EF4-FFF2-40B4-BE49-F238E27FC236}">
                  <a16:creationId xmlns:a16="http://schemas.microsoft.com/office/drawing/2014/main" id="{B211DD14-74D1-4A60-BB84-3362E90496B0}"/>
                </a:ext>
              </a:extLst>
            </p:cNvPr>
            <p:cNvSpPr>
              <a:spLocks noChangeAspect="1"/>
            </p:cNvSpPr>
            <p:nvPr/>
          </p:nvSpPr>
          <p:spPr>
            <a:xfrm rot="5400000">
              <a:off x="2720442" y="4874935"/>
              <a:ext cx="44118" cy="44118"/>
            </a:xfrm>
            <a:prstGeom prst="ellipse">
              <a:avLst/>
            </a:prstGeom>
            <a:solidFill>
              <a:srgbClr val="FFFFFF">
                <a:lumMod val="85000"/>
              </a:srgbClr>
            </a:solidFill>
            <a:ln w="3175" cap="rnd" cmpd="sng" algn="ctr">
              <a:solidFill>
                <a:srgbClr val="86F2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68" name="Oval 167">
              <a:extLst>
                <a:ext uri="{FF2B5EF4-FFF2-40B4-BE49-F238E27FC236}">
                  <a16:creationId xmlns:a16="http://schemas.microsoft.com/office/drawing/2014/main" id="{3C3A837F-2C09-47C6-A7C0-03F78B7D2C99}"/>
                </a:ext>
              </a:extLst>
            </p:cNvPr>
            <p:cNvSpPr>
              <a:spLocks noChangeAspect="1"/>
            </p:cNvSpPr>
            <p:nvPr/>
          </p:nvSpPr>
          <p:spPr>
            <a:xfrm rot="5400000">
              <a:off x="2720442" y="3978831"/>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69" name="Oval 168">
              <a:extLst>
                <a:ext uri="{FF2B5EF4-FFF2-40B4-BE49-F238E27FC236}">
                  <a16:creationId xmlns:a16="http://schemas.microsoft.com/office/drawing/2014/main" id="{E4C3448B-77B6-4DF9-9613-1C05BE90D4B4}"/>
                </a:ext>
              </a:extLst>
            </p:cNvPr>
            <p:cNvSpPr>
              <a:spLocks noChangeAspect="1"/>
            </p:cNvSpPr>
            <p:nvPr/>
          </p:nvSpPr>
          <p:spPr>
            <a:xfrm rot="5400000">
              <a:off x="2720442" y="3471585"/>
              <a:ext cx="44118" cy="44118"/>
            </a:xfrm>
            <a:prstGeom prst="ellipse">
              <a:avLst/>
            </a:prstGeom>
            <a:solidFill>
              <a:srgbClr val="FFFFFF">
                <a:lumMod val="85000"/>
              </a:srgbClr>
            </a:solidFill>
            <a:ln w="3175" cap="rnd" cmpd="sng" algn="ctr">
              <a:solidFill>
                <a:srgbClr val="FFFFFF">
                  <a:lumMod val="95000"/>
                  <a:alpha val="72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70" name="Oval 169">
              <a:extLst>
                <a:ext uri="{FF2B5EF4-FFF2-40B4-BE49-F238E27FC236}">
                  <a16:creationId xmlns:a16="http://schemas.microsoft.com/office/drawing/2014/main" id="{E751EBAB-E3A8-4439-991B-0AA818BE4DCB}"/>
                </a:ext>
              </a:extLst>
            </p:cNvPr>
            <p:cNvSpPr>
              <a:spLocks noChangeAspect="1"/>
            </p:cNvSpPr>
            <p:nvPr/>
          </p:nvSpPr>
          <p:spPr>
            <a:xfrm rot="5400000">
              <a:off x="2720442" y="2572397"/>
              <a:ext cx="44118" cy="44118"/>
            </a:xfrm>
            <a:prstGeom prst="ellipse">
              <a:avLst/>
            </a:prstGeom>
            <a:solidFill>
              <a:schemeClr val="accent5"/>
            </a:solidFill>
            <a:ln w="3175" cap="rnd" cmpd="sng" algn="ctr">
              <a:solidFill>
                <a:schemeClr val="accent5">
                  <a:alpha val="72000"/>
                </a:scheme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nvGrpSpPr>
            <p:cNvPr id="171" name="Group 170">
              <a:extLst>
                <a:ext uri="{FF2B5EF4-FFF2-40B4-BE49-F238E27FC236}">
                  <a16:creationId xmlns:a16="http://schemas.microsoft.com/office/drawing/2014/main" id="{F2C6562D-E63A-4CE6-B13C-7612276F79B2}"/>
                </a:ext>
              </a:extLst>
            </p:cNvPr>
            <p:cNvGrpSpPr/>
            <p:nvPr/>
          </p:nvGrpSpPr>
          <p:grpSpPr>
            <a:xfrm rot="5400000">
              <a:off x="1872854" y="4162552"/>
              <a:ext cx="923841" cy="796414"/>
              <a:chOff x="1549698" y="4481257"/>
              <a:chExt cx="924080" cy="796620"/>
            </a:xfrm>
          </p:grpSpPr>
          <p:sp>
            <p:nvSpPr>
              <p:cNvPr id="172" name="Hexagon 171">
                <a:extLst>
                  <a:ext uri="{FF2B5EF4-FFF2-40B4-BE49-F238E27FC236}">
                    <a16:creationId xmlns:a16="http://schemas.microsoft.com/office/drawing/2014/main" id="{1BCF72DE-FE93-4750-8A31-6650D1831FFB}"/>
                  </a:ext>
                </a:extLst>
              </p:cNvPr>
              <p:cNvSpPr/>
              <p:nvPr/>
            </p:nvSpPr>
            <p:spPr>
              <a:xfrm>
                <a:off x="1549698" y="4481257"/>
                <a:ext cx="924080" cy="796620"/>
              </a:xfrm>
              <a:prstGeom prst="hexagon">
                <a:avLst/>
              </a:prstGeom>
              <a:noFill/>
              <a:ln w="3175" cap="rnd" cmpd="sng" algn="ctr">
                <a:solidFill>
                  <a:srgbClr val="34F0FF">
                    <a:lumMod val="75000"/>
                  </a:srgbClr>
                </a:solid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sp>
            <p:nvSpPr>
              <p:cNvPr id="173" name="Hexagon 172">
                <a:extLst>
                  <a:ext uri="{FF2B5EF4-FFF2-40B4-BE49-F238E27FC236}">
                    <a16:creationId xmlns:a16="http://schemas.microsoft.com/office/drawing/2014/main" id="{3D27213C-9ADC-448F-92B0-4864DD9551E9}"/>
                  </a:ext>
                </a:extLst>
              </p:cNvPr>
              <p:cNvSpPr/>
              <p:nvPr/>
            </p:nvSpPr>
            <p:spPr>
              <a:xfrm>
                <a:off x="1594601" y="4519966"/>
                <a:ext cx="834274" cy="719202"/>
              </a:xfrm>
              <a:prstGeom prst="hexagon">
                <a:avLst/>
              </a:prstGeom>
              <a:solidFill>
                <a:srgbClr val="FFFFFF">
                  <a:lumMod val="95000"/>
                  <a:alpha val="63000"/>
                </a:srgbClr>
              </a:solidFill>
              <a:ln w="57150" cap="rnd" cmpd="sng" algn="ctr">
                <a:noFill/>
                <a:prstDash val="solid"/>
              </a:ln>
              <a:effectLst/>
            </p:spPr>
            <p:txBody>
              <a:bodyPr rtlCol="0" anchor="ctr"/>
              <a:lstStyle/>
              <a:p>
                <a:pPr marL="0" marR="0" lvl="0" indent="0" algn="ctr" defTabSz="1094230" eaLnBrk="1" fontAlgn="auto" latinLnBrk="0" hangingPunct="1">
                  <a:lnSpc>
                    <a:spcPct val="100000"/>
                  </a:lnSpc>
                  <a:spcBef>
                    <a:spcPts val="0"/>
                  </a:spcBef>
                  <a:spcAft>
                    <a:spcPts val="0"/>
                  </a:spcAft>
                  <a:buClrTx/>
                  <a:buSzTx/>
                  <a:buFontTx/>
                  <a:buNone/>
                  <a:tabLst/>
                  <a:defRPr/>
                </a:pPr>
                <a:endParaRPr kumimoji="0" lang="en-US" sz="907" b="0" i="0" u="none" strike="noStrike" kern="0" cap="none" spc="0" normalizeH="0" baseline="0" noProof="0">
                  <a:ln>
                    <a:noFill/>
                  </a:ln>
                  <a:solidFill>
                    <a:srgbClr val="000000"/>
                  </a:solidFill>
                  <a:effectLst/>
                  <a:uLnTx/>
                  <a:uFillTx/>
                  <a:latin typeface="Arial"/>
                  <a:ea typeface="+mn-ea"/>
                  <a:cs typeface="+mn-cs"/>
                </a:endParaRPr>
              </a:p>
            </p:txBody>
          </p:sp>
        </p:grpSp>
      </p:grpSp>
    </p:spTree>
    <p:extLst>
      <p:ext uri="{BB962C8B-B14F-4D97-AF65-F5344CB8AC3E}">
        <p14:creationId xmlns:p14="http://schemas.microsoft.com/office/powerpoint/2010/main" val="2121840477"/>
      </p:ext>
    </p:extLst>
  </p:cSld>
  <p:clrMapOvr>
    <a:masterClrMapping/>
  </p:clrMapOvr>
  <p:transition>
    <p:fade/>
  </p:transition>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atin typeface="+mn-lt"/>
              </a:defRPr>
            </a:lvl1pPr>
            <a:lvl2pPr>
              <a:tabLst>
                <a:tab pos="6729413" algn="r"/>
              </a:tabLst>
              <a:defRPr>
                <a:latin typeface="+mj-lt"/>
              </a:defRPr>
            </a:lvl2pPr>
            <a:lvl3pPr>
              <a:tabLst>
                <a:tab pos="6729413" algn="r"/>
              </a:tabLst>
              <a:defRPr>
                <a:latin typeface="+mn-lt"/>
              </a:defRPr>
            </a:lvl3pPr>
            <a:lvl4pPr>
              <a:tabLst>
                <a:tab pos="6729413" algn="r"/>
              </a:tabLst>
              <a:defRPr>
                <a:latin typeface="+mn-lt"/>
              </a:defRPr>
            </a:lvl4pPr>
            <a:lvl5pP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lang="en-US" sz="1800" b="1" kern="1200" spc="100" baseline="0" noProof="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332048640"/>
      </p:ext>
    </p:extLst>
  </p:cSld>
  <p:clrMapOvr>
    <a:masterClrMapping/>
  </p:clrMapOvr>
  <p:transition>
    <p:fade/>
  </p:transition>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lang="en-US" sz="1800" b="1" kern="1200" spc="100" baseline="0" noProof="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atin typeface="+mn-lt"/>
              </a:defRPr>
            </a:lvl1pPr>
            <a:lvl2pPr>
              <a:tabLst>
                <a:tab pos="5029200" algn="r"/>
              </a:tabLst>
              <a:defRPr>
                <a:latin typeface="+mj-lt"/>
              </a:defRPr>
            </a:lvl2pPr>
            <a:lvl3pPr>
              <a:tabLst>
                <a:tab pos="5029200" algn="r"/>
              </a:tabLst>
              <a:defRPr>
                <a:latin typeface="+mn-lt"/>
              </a:defRPr>
            </a:lvl3pPr>
            <a:lvl4pPr>
              <a:tabLst>
                <a:tab pos="5029200" algn="r"/>
              </a:tabLst>
              <a:defRPr>
                <a:latin typeface="+mn-lt"/>
              </a:defRPr>
            </a:lvl4pPr>
            <a:lvl5pP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78228803"/>
      </p:ext>
    </p:extLst>
  </p:cSld>
  <p:clrMapOvr>
    <a:masterClrMapping/>
  </p:clrMapOvr>
  <p:transition>
    <p:fade/>
  </p:transition>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1651" y="317501"/>
            <a:ext cx="11188700" cy="698500"/>
          </a:xfrm>
        </p:spPr>
        <p:txBody>
          <a:bodyPr/>
          <a:lstStyle>
            <a:lvl1pPr>
              <a:defRPr lang="en-US" sz="1800" b="1" kern="1200" spc="100" baseline="0" noProof="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27220537"/>
      </p:ext>
    </p:extLst>
  </p:cSld>
  <p:clrMapOvr>
    <a:masterClrMapping/>
  </p:clrMapOvr>
  <p:transition>
    <p:fade/>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extLst>
              <a:ext uri="{96DAC541-7B7A-43D3-8B79-37D633B846F1}">
                <asvg:svgBlip xmlns:asvg="http://schemas.microsoft.com/office/drawing/2016/SVG/main" r:embed="rId3"/>
              </a:ext>
            </a:extLst>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19200" y="2438400"/>
            <a:ext cx="6705600" cy="2133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1"/>
              </a:buClr>
              <a:buSzPts val="4700"/>
              <a:buNone/>
              <a:defRPr sz="6267">
                <a:solidFill>
                  <a:schemeClr val="accent1"/>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1219200" y="4876800"/>
            <a:ext cx="6705600" cy="1056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000"/>
              <a:buNone/>
              <a:defRPr sz="2667"/>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7534100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1058742"/>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p:cNvSpPr>
            <a:spLocks noGrp="1"/>
          </p:cNvSpPr>
          <p:nvPr>
            <p:ph type="title" hasCustomPrompt="1"/>
          </p:nvPr>
        </p:nvSpPr>
        <p:spPr>
          <a:xfrm>
            <a:off x="501651" y="424291"/>
            <a:ext cx="11162349" cy="698501"/>
          </a:xfrm>
          <a:prstGeom prst="rect">
            <a:avLst/>
          </a:prstGeom>
        </p:spPr>
        <p:txBody>
          <a:bodyPr vert="horz" lIns="0" tIns="0" rIns="0" bIns="0" rtlCol="0" anchor="t" anchorCtr="0">
            <a:noAutofit/>
          </a:bodyPr>
          <a:lstStyle>
            <a:lvl1pPr>
              <a:defRPr lang="en-US" sz="1800" b="1" kern="1200" spc="1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061955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hasCustomPrompt="1"/>
          </p:nvPr>
        </p:nvSpPr>
        <p:spPr>
          <a:xfrm>
            <a:off x="501651" y="317500"/>
            <a:ext cx="11162349" cy="698501"/>
          </a:xfrm>
          <a:prstGeom prst="rect">
            <a:avLst/>
          </a:prstGeom>
        </p:spPr>
        <p:txBody>
          <a:bodyPr vert="horz" lIns="0" tIns="0" rIns="0" bIns="0" rtlCol="0" anchor="t" anchorCtr="0">
            <a:noAutofit/>
          </a:bodyPr>
          <a:lstStyle>
            <a:lvl1pPr>
              <a:defRPr lang="en-US" sz="1800" b="1" kern="1200" spc="100" baseline="0" noProof="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11212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lang="en-US" sz="1800" b="1" kern="1200" spc="100" baseline="0" noProof="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Click to edit Master text styles</a:t>
            </a:r>
          </a:p>
        </p:txBody>
      </p:sp>
      <p:pic>
        <p:nvPicPr>
          <p:cNvPr id="7" name="Graphic 6">
            <a:extLst>
              <a:ext uri="{FF2B5EF4-FFF2-40B4-BE49-F238E27FC236}">
                <a16:creationId xmlns:a16="http://schemas.microsoft.com/office/drawing/2014/main" id="{F1C1F916-E453-444D-9770-CB20055581AF}"/>
              </a:ext>
            </a:extLst>
          </p:cNvPr>
          <p:cNvPicPr>
            <a:picLocks noChangeAspect="1"/>
          </p:cNvPicPr>
          <p:nvPr userDrawn="1"/>
        </p:nvPicPr>
        <p:blipFill rotWithShape="1">
          <a:blip r:embed="rId2">
            <a:alphaModFix amt="43000"/>
            <a:extLst>
              <a:ext uri="{96DAC541-7B7A-43D3-8B79-37D633B846F1}">
                <asvg:svgBlip xmlns:asvg="http://schemas.microsoft.com/office/drawing/2016/SVG/main" r:embed="rId3"/>
              </a:ext>
            </a:extLst>
          </a:blip>
          <a:srcRect r="51342" b="58051"/>
          <a:stretch/>
        </p:blipFill>
        <p:spPr>
          <a:xfrm>
            <a:off x="9845537" y="4933955"/>
            <a:ext cx="2346463" cy="1924046"/>
          </a:xfrm>
          <a:prstGeom prst="rect">
            <a:avLst/>
          </a:prstGeom>
        </p:spPr>
      </p:pic>
    </p:spTree>
    <p:extLst>
      <p:ext uri="{BB962C8B-B14F-4D97-AF65-F5344CB8AC3E}">
        <p14:creationId xmlns:p14="http://schemas.microsoft.com/office/powerpoint/2010/main" val="67111558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lang="en-US" sz="1800" b="1" kern="1200" spc="100" baseline="0" noProof="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Click to edit Master text styles</a:t>
            </a:r>
          </a:p>
        </p:txBody>
      </p:sp>
    </p:spTree>
    <p:extLst>
      <p:ext uri="{BB962C8B-B14F-4D97-AF65-F5344CB8AC3E}">
        <p14:creationId xmlns:p14="http://schemas.microsoft.com/office/powerpoint/2010/main" val="347976672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5014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lang="en-US" sz="1800" b="1" kern="1200" spc="100" baseline="0" noProof="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300197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lang="en-US" sz="1800" b="1" kern="1200" spc="100" baseline="0" noProof="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1100"/>
            </a:lvl1pPr>
          </a:lstStyle>
          <a:p>
            <a:pPr lvl="0"/>
            <a:r>
              <a:rPr lang="en-US"/>
              <a:t>Click to edit Master text styles</a:t>
            </a:r>
          </a:p>
        </p:txBody>
      </p:sp>
    </p:spTree>
    <p:extLst>
      <p:ext uri="{BB962C8B-B14F-4D97-AF65-F5344CB8AC3E}">
        <p14:creationId xmlns:p14="http://schemas.microsoft.com/office/powerpoint/2010/main" val="237182968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1100"/>
            </a:lvl1pPr>
          </a:lstStyle>
          <a:p>
            <a:pPr lvl="0"/>
            <a:r>
              <a:rPr lang="en-US"/>
              <a:t>Click to 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Click to edit Master text styles</a:t>
            </a:r>
          </a:p>
        </p:txBody>
      </p:sp>
    </p:spTree>
    <p:extLst>
      <p:ext uri="{BB962C8B-B14F-4D97-AF65-F5344CB8AC3E}">
        <p14:creationId xmlns:p14="http://schemas.microsoft.com/office/powerpoint/2010/main" val="1752032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35383709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31935887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8502635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8" name="Rectangle 17">
            <a:extLst>
              <a:ext uri="{FF2B5EF4-FFF2-40B4-BE49-F238E27FC236}">
                <a16:creationId xmlns:a16="http://schemas.microsoft.com/office/drawing/2014/main" id="{59D67354-589A-4134-9BF4-49073EF6916F}"/>
              </a:ext>
            </a:extLst>
          </p:cNvPr>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8508A8FC-38F0-4C2F-8341-81E110B7DDFA}"/>
              </a:ext>
            </a:extLst>
          </p:cNvPr>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D65299EA-E622-4E9E-AFE3-61DB41B094B4}"/>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E897B3BB-FEAA-48F4-A091-7980D1AB72E6}"/>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16492051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41804185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16555728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0" name="Rectangle 9">
            <a:extLst>
              <a:ext uri="{FF2B5EF4-FFF2-40B4-BE49-F238E27FC236}">
                <a16:creationId xmlns:a16="http://schemas.microsoft.com/office/drawing/2014/main" id="{FE6CB728-6065-4211-9B5B-36BB7061087A}"/>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D5A45E81-7BCD-47BF-8332-21EC55FAE8C3}"/>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161992227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B458C70C-38AA-41B8-857D-2E80BDDEEE7B}"/>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6F97A482-F480-4FC9-89FA-30A1D342305A}"/>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43BBAB48-2058-4E95-A60B-2E1C9F63F370}"/>
              </a:ext>
            </a:extLst>
          </p:cNvPr>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EC9CCB69-A035-447D-BC34-A5F5BC7D949A}"/>
              </a:ext>
            </a:extLst>
          </p:cNvPr>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39316489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Rectangle 10">
            <a:extLst>
              <a:ext uri="{FF2B5EF4-FFF2-40B4-BE49-F238E27FC236}">
                <a16:creationId xmlns:a16="http://schemas.microsoft.com/office/drawing/2014/main" id="{9BDBA2A0-079F-412F-A73A-75B5BF79EE89}"/>
              </a:ext>
            </a:extLst>
          </p:cNvPr>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859B26C1-E233-44AD-B9EC-FA94D6DBF298}"/>
              </a:ext>
            </a:extLst>
          </p:cNvPr>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7F367FCF-B4F9-4FB7-A8BD-27363E526B49}"/>
              </a:ext>
            </a:extLst>
          </p:cNvPr>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67957037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30113228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527959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261071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7547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6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6C32543E-E807-47A4-A234-D5C7012187B4}"/>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marL="0" indent="0" algn="r">
                <a:spcBef>
                  <a:spcPts val="600"/>
                </a:spcBef>
                <a:buSzPct val="100000"/>
                <a:buFont typeface="Arial"/>
                <a:buNone/>
              </a:pPr>
              <a:t>‹#›</a:t>
            </a:fld>
            <a:endParaRPr lang="en-US" sz="900" noProof="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Copyright">
            <a:extLst>
              <a:ext uri="{FF2B5EF4-FFF2-40B4-BE49-F238E27FC236}">
                <a16:creationId xmlns:a16="http://schemas.microsoft.com/office/drawing/2014/main" id="{50B55B25-4BED-67EB-1389-BA4222BBE85A}"/>
              </a:ext>
            </a:extLst>
          </p:cNvPr>
          <p:cNvSpPr txBox="1"/>
          <p:nvPr userDrawn="1"/>
        </p:nvSpPr>
        <p:spPr>
          <a:xfrm>
            <a:off x="603267" y="6535949"/>
            <a:ext cx="2651661"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800" b="0" noProof="0">
                <a:solidFill>
                  <a:schemeClr val="tx1"/>
                </a:solidFill>
                <a:latin typeface="Open Sans" panose="020B0606030504020204" pitchFamily="34" charset="0"/>
                <a:ea typeface="Open Sans" panose="020B0606030504020204" pitchFamily="34" charset="0"/>
                <a:cs typeface="Open Sans" panose="020B0606030504020204" pitchFamily="34" charset="0"/>
              </a:rPr>
              <a:t>Copyright © 2023 Deloitte LLC. All rights reserved.</a:t>
            </a:r>
          </a:p>
        </p:txBody>
      </p:sp>
    </p:spTree>
    <p:extLst>
      <p:ext uri="{BB962C8B-B14F-4D97-AF65-F5344CB8AC3E}">
        <p14:creationId xmlns:p14="http://schemas.microsoft.com/office/powerpoint/2010/main" val="31156324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C3C7DF-1073-4C94-8BD7-CBD2FB94AC53}"/>
              </a:ext>
            </a:extLst>
          </p:cNvPr>
          <p:cNvPicPr>
            <a:picLocks noChangeAspect="1"/>
          </p:cNvPicPr>
          <p:nvPr userDrawn="1"/>
        </p:nvPicPr>
        <p:blipFill rotWithShape="1">
          <a:blip r:embed="rId2"/>
          <a:srcRect t="43072"/>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D652B2C-12D0-4304-AC33-3D47BE224D6E}"/>
              </a:ext>
            </a:extLst>
          </p:cNvPr>
          <p:cNvSpPr/>
          <p:nvPr userDrawn="1"/>
        </p:nvSpPr>
        <p:spPr bwMode="gray">
          <a:xfrm>
            <a:off x="0" y="0"/>
            <a:ext cx="12192000" cy="6858000"/>
          </a:xfrm>
          <a:prstGeom prst="rect">
            <a:avLst/>
          </a:prstGeom>
          <a:solidFill>
            <a:srgbClr val="004F59">
              <a:alpha val="76863"/>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Picture 1">
            <a:extLst>
              <a:ext uri="{FF2B5EF4-FFF2-40B4-BE49-F238E27FC236}">
                <a16:creationId xmlns:a16="http://schemas.microsoft.com/office/drawing/2014/main" id="{17049B92-AB33-4D0B-B8FC-9CC34FE5A6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4657872"/>
          </a:xfrm>
          <a:prstGeom prst="rect">
            <a:avLst/>
          </a:prstGeom>
        </p:spPr>
      </p:pic>
    </p:spTree>
    <p:extLst>
      <p:ext uri="{BB962C8B-B14F-4D97-AF65-F5344CB8AC3E}">
        <p14:creationId xmlns:p14="http://schemas.microsoft.com/office/powerpoint/2010/main" val="10921032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600" b="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8770887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36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8089530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8" name="Text Placeholder 18"/>
          <p:cNvSpPr>
            <a:spLocks noGrp="1"/>
          </p:cNvSpPr>
          <p:nvPr>
            <p:ph idx="1"/>
          </p:nvPr>
        </p:nvSpPr>
        <p:spPr>
          <a:xfrm>
            <a:off x="502920" y="1665818"/>
            <a:ext cx="11252200" cy="4633383"/>
          </a:xfrm>
          <a:prstGeom prst="rect">
            <a:avLst/>
          </a:prstGeom>
        </p:spPr>
        <p:txBody>
          <a:bodyPr vert="horz" lIns="0" tIns="0" rIns="0" bIns="0" rtlCol="0">
            <a:noAutofit/>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5086488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50292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29340933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2920" y="2054581"/>
            <a:ext cx="11252200" cy="3928209"/>
          </a:xfrm>
          <a:prstGeom prst="rect">
            <a:avLst/>
          </a:prstGeo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icon to add chart</a:t>
            </a:r>
          </a:p>
        </p:txBody>
      </p:sp>
      <p:sp>
        <p:nvSpPr>
          <p:cNvPr id="18" name="Text Placeholder 8"/>
          <p:cNvSpPr>
            <a:spLocks noGrp="1"/>
          </p:cNvSpPr>
          <p:nvPr>
            <p:ph type="body" sz="quarter" idx="18"/>
          </p:nvPr>
        </p:nvSpPr>
        <p:spPr>
          <a:xfrm>
            <a:off x="502920" y="1659816"/>
            <a:ext cx="11252200" cy="357187"/>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edit Master text styles</a:t>
            </a:r>
          </a:p>
        </p:txBody>
      </p:sp>
      <p:sp>
        <p:nvSpPr>
          <p:cNvPr id="7"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8"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27740730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2920" y="2051999"/>
            <a:ext cx="3600000" cy="3930791"/>
          </a:xfrm>
          <a:prstGeom prst="rect">
            <a:avLst/>
          </a:prstGeo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icon to add chart</a:t>
            </a:r>
          </a:p>
        </p:txBody>
      </p:sp>
      <p:sp>
        <p:nvSpPr>
          <p:cNvPr id="18" name="Text Placeholder 8"/>
          <p:cNvSpPr>
            <a:spLocks noGrp="1"/>
          </p:cNvSpPr>
          <p:nvPr>
            <p:ph type="body" sz="quarter" idx="18"/>
          </p:nvPr>
        </p:nvSpPr>
        <p:spPr>
          <a:xfrm>
            <a:off x="502920" y="1665289"/>
            <a:ext cx="3600000" cy="392112"/>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edit Master text styles</a:t>
            </a:r>
          </a:p>
        </p:txBody>
      </p:sp>
      <p:sp>
        <p:nvSpPr>
          <p:cNvPr id="13"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1"/>
          </a:xfrm>
          <a:prstGeom prst="rect">
            <a:avLst/>
          </a:prstGeom>
        </p:spPr>
        <p:txBody>
          <a:bodyPr vert="horz" lIns="0" tIns="0" rIns="0" bIns="0" rtlCol="0" anchor="t" anchorCtr="0">
            <a:noAutofit/>
          </a:bodyPr>
          <a:lstStyle>
            <a:lvl1pPr>
              <a:defRPr sz="210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8929973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292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1920757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50292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9831429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292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0149611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50292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502920" y="1665288"/>
            <a:ext cx="5534662"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27997874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292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48238866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292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9252002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2920"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2920" y="3076573"/>
            <a:ext cx="2640000" cy="322262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95799685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atin typeface="+mj-lt"/>
              </a:defRPr>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atin typeface="+mj-lt"/>
              </a:defRPr>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4155367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292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50292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9500967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180633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
        <p:nvSpPr>
          <p:cNvPr id="14" name="Text Placeholder 8"/>
          <p:cNvSpPr>
            <a:spLocks noGrp="1"/>
          </p:cNvSpPr>
          <p:nvPr>
            <p:ph type="body" sz="quarter" idx="17"/>
          </p:nvPr>
        </p:nvSpPr>
        <p:spPr>
          <a:xfrm>
            <a:off x="502920" y="1857892"/>
            <a:ext cx="5544000" cy="1695451"/>
          </a:xfrm>
        </p:spPr>
        <p:txBody>
          <a:bodyPr/>
          <a:lstStyle>
            <a:lvl1pPr>
              <a:spcAft>
                <a:spcPts val="1333"/>
              </a:spcAft>
              <a:defRPr b="1">
                <a:solidFill>
                  <a:schemeClr val="accent1"/>
                </a:solidFill>
                <a:latin typeface="+mj-lt"/>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502920"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18434866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2920"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502920"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50292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502920"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1665955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50292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292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2" name="Title Placeholder 1"/>
          <p:cNvSpPr>
            <a:spLocks noGrp="1"/>
          </p:cNvSpPr>
          <p:nvPr>
            <p:ph type="title" hasCustomPrompt="1"/>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78516651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292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47546336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2920" y="1665817"/>
            <a:ext cx="553773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82361299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02920" y="320040"/>
            <a:ext cx="11252200" cy="6985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29373825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1_End slid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42709ED3-84FD-4AF8-92AD-CD005917B5F3}"/>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1F1E0114-F0A7-467B-8A1A-C9A59C2AA2E0}"/>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8FCE242-F1D4-4297-8428-C83E0124989A}"/>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97DD4B4-42AB-452A-A6D6-A8FD20B67557}"/>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CAD1AAB6-7E99-4C8E-B4C5-BDE096522D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910799C-DC81-4B0E-ADDD-5E686F39AF7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199BCC0F-2DCD-4F3F-8BE6-577A494B159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5D7D2CB3-5327-4C8E-B736-C34180802BA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9A1B8BFD-4FD1-4E20-90DA-ED1431F44A4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7FC850-A3B0-49E6-B45F-D82F1736743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03A54152-E7D9-47BA-81F0-736C9BC5E98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112927088"/>
      </p:ext>
    </p:extLst>
  </p:cSld>
  <p:clrMapOvr>
    <a:masterClrMapping/>
  </p:clrMapOvr>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5239411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2265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body - Light" type="tx">
  <p:cSld name="Title and body - Ligh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8" name="Google Shape;18;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86783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6747-68CA-4361-94F3-864DADDD6DD8}"/>
              </a:ext>
            </a:extLst>
          </p:cNvPr>
          <p:cNvSpPr>
            <a:spLocks noGrp="1"/>
          </p:cNvSpPr>
          <p:nvPr>
            <p:ph type="title"/>
          </p:nvPr>
        </p:nvSpPr>
        <p:spPr>
          <a:xfrm>
            <a:off x="488733" y="517500"/>
            <a:ext cx="11093600" cy="701700"/>
          </a:xfrm>
        </p:spPr>
        <p:txBody>
          <a:bodyPr anchor="b"/>
          <a:lstStyle>
            <a:lvl1pPr>
              <a:defRPr sz="3200" baseline="0"/>
            </a:lvl1pPr>
          </a:lstStyle>
          <a:p>
            <a:r>
              <a:rPr lang="en-US"/>
              <a:t>Click to edit Master title style</a:t>
            </a:r>
          </a:p>
        </p:txBody>
      </p:sp>
      <p:sp>
        <p:nvSpPr>
          <p:cNvPr id="3"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469900" y="1188720"/>
            <a:ext cx="11252200" cy="475488"/>
          </a:xfrm>
        </p:spPr>
        <p:txBody>
          <a:bodyPr vert="horz" lIns="0" tIns="0" rIns="0" bIns="0" rtlCol="0">
            <a:noAutofit/>
          </a:bodyPr>
          <a:lstStyle>
            <a:lvl1pPr marL="0" indent="0">
              <a:buNone/>
              <a:defRPr lang="en-US" sz="1200"/>
            </a:lvl1pPr>
          </a:lstStyle>
          <a:p>
            <a:pPr marL="228594" lvl="0" indent="-228594">
              <a:lnSpc>
                <a:spcPct val="130000"/>
              </a:lnSpc>
            </a:pPr>
            <a:r>
              <a:rPr lang="en-US"/>
              <a:t>Edit Master text styles</a:t>
            </a:r>
          </a:p>
        </p:txBody>
      </p:sp>
      <p:sp>
        <p:nvSpPr>
          <p:cNvPr id="4" name="TextBox 3">
            <a:extLst>
              <a:ext uri="{FF2B5EF4-FFF2-40B4-BE49-F238E27FC236}">
                <a16:creationId xmlns:a16="http://schemas.microsoft.com/office/drawing/2014/main" id="{E140C6AE-0D7A-AEED-6756-5228A6982F60}"/>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6715852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8461343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Elevate - Divider - 1">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76E68383-C5C9-0C41-8944-BDC21381448A}"/>
              </a:ext>
            </a:extLst>
          </p:cNvPr>
          <p:cNvSpPr>
            <a:spLocks noGrp="1"/>
          </p:cNvSpPr>
          <p:nvPr>
            <p:ph type="body" sz="quarter" idx="11" hasCustomPrompt="1"/>
          </p:nvPr>
        </p:nvSpPr>
        <p:spPr>
          <a:xfrm>
            <a:off x="929390" y="3443990"/>
            <a:ext cx="4099810" cy="1628558"/>
          </a:xfrm>
          <a:prstGeom prst="rect">
            <a:avLst/>
          </a:prstGeom>
        </p:spPr>
        <p:txBody>
          <a:bodyPr>
            <a:noAutofit/>
          </a:bodyPr>
          <a:lstStyle>
            <a:lvl1pPr marL="0" indent="0">
              <a:lnSpc>
                <a:spcPts val="4340"/>
              </a:lnSpc>
              <a:buFontTx/>
              <a:buNone/>
              <a:defRPr sz="3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Divider slide title goes here when needed</a:t>
            </a:r>
          </a:p>
        </p:txBody>
      </p:sp>
    </p:spTree>
    <p:extLst>
      <p:ext uri="{BB962C8B-B14F-4D97-AF65-F5344CB8AC3E}">
        <p14:creationId xmlns:p14="http://schemas.microsoft.com/office/powerpoint/2010/main" val="2734079277"/>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and Subhead: No Content - Breadcrumbs">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B3FE79D3-B21C-A940-9413-05C2C3557EB3}"/>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a:t>Click to edit Master title s edit Master title style tyle</a:t>
            </a:r>
          </a:p>
        </p:txBody>
      </p:sp>
      <p:sp>
        <p:nvSpPr>
          <p:cNvPr id="7" name="Text Placeholder 1">
            <a:extLst>
              <a:ext uri="{FF2B5EF4-FFF2-40B4-BE49-F238E27FC236}">
                <a16:creationId xmlns:a16="http://schemas.microsoft.com/office/drawing/2014/main" id="{21B08B97-243B-5443-A860-23EDD9E8F98C}"/>
              </a:ext>
            </a:extLst>
          </p:cNvPr>
          <p:cNvSpPr>
            <a:spLocks noGrp="1"/>
          </p:cNvSpPr>
          <p:nvPr>
            <p:ph type="body" sz="quarter" idx="14" hasCustomPrompt="1"/>
          </p:nvPr>
        </p:nvSpPr>
        <p:spPr>
          <a:xfrm>
            <a:off x="914400" y="1724535"/>
            <a:ext cx="92964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
        <p:nvSpPr>
          <p:cNvPr id="10" name="Page">
            <a:extLst>
              <a:ext uri="{FF2B5EF4-FFF2-40B4-BE49-F238E27FC236}">
                <a16:creationId xmlns:a16="http://schemas.microsoft.com/office/drawing/2014/main" id="{A7CA39D1-D445-044A-AFA2-D1843D893C5B}"/>
              </a:ext>
            </a:extLst>
          </p:cNvPr>
          <p:cNvSpPr>
            <a:spLocks noGrp="1"/>
          </p:cNvSpPr>
          <p:nvPr>
            <p:ph type="body" sz="quarter" idx="25" hasCustomPrompt="1"/>
          </p:nvPr>
        </p:nvSpPr>
        <p:spPr>
          <a:xfrm>
            <a:off x="926512" y="495992"/>
            <a:ext cx="569228" cy="139781"/>
          </a:xfrm>
        </p:spPr>
        <p:txBody>
          <a:bodyPr/>
          <a:lstStyle>
            <a:lvl1pPr>
              <a:lnSpc>
                <a:spcPct val="100000"/>
              </a:lnSpc>
              <a:spcAft>
                <a:spcPts val="0"/>
              </a:spcAft>
              <a:defRPr sz="700" b="1" cap="all" spc="10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00</a:t>
            </a:r>
          </a:p>
        </p:txBody>
      </p:sp>
      <p:sp>
        <p:nvSpPr>
          <p:cNvPr id="11" name="Footer">
            <a:extLst>
              <a:ext uri="{FF2B5EF4-FFF2-40B4-BE49-F238E27FC236}">
                <a16:creationId xmlns:a16="http://schemas.microsoft.com/office/drawing/2014/main" id="{E136CB96-E742-444A-B55F-00D82103A3FB}"/>
              </a:ext>
            </a:extLst>
          </p:cNvPr>
          <p:cNvSpPr>
            <a:spLocks noGrp="1"/>
          </p:cNvSpPr>
          <p:nvPr>
            <p:ph type="body" sz="quarter" idx="26" hasCustomPrompt="1"/>
          </p:nvPr>
        </p:nvSpPr>
        <p:spPr>
          <a:xfrm>
            <a:off x="1986247"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DELOITTE DIGITAL</a:t>
            </a:r>
          </a:p>
        </p:txBody>
      </p:sp>
    </p:spTree>
    <p:extLst>
      <p:ext uri="{BB962C8B-B14F-4D97-AF65-F5344CB8AC3E}">
        <p14:creationId xmlns:p14="http://schemas.microsoft.com/office/powerpoint/2010/main" val="265621449"/>
      </p:ext>
    </p:extLst>
  </p:cSld>
  <p:clrMapOvr>
    <a:masterClrMapping/>
  </p:clrMapOvr>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5" name="Slide Number Placeholder 4">
            <a:extLst>
              <a:ext uri="{FF2B5EF4-FFF2-40B4-BE49-F238E27FC236}">
                <a16:creationId xmlns:a16="http://schemas.microsoft.com/office/drawing/2014/main" id="{CDE34624-9E83-9041-8C2D-C4FE895E35FB}"/>
              </a:ext>
            </a:extLst>
          </p:cNvPr>
          <p:cNvSpPr>
            <a:spLocks noGrp="1"/>
          </p:cNvSpPr>
          <p:nvPr>
            <p:ph type="sldNum" sz="quarter" idx="16"/>
          </p:nvPr>
        </p:nvSpPr>
        <p:spPr/>
        <p:txBody>
          <a:bodyPr/>
          <a:lstStyle>
            <a:lvl1pPr>
              <a:defRPr>
                <a:solidFill>
                  <a:schemeClr val="accent5">
                    <a:lumMod val="60000"/>
                    <a:lumOff val="40000"/>
                  </a:schemeClr>
                </a:solidFill>
              </a:defRPr>
            </a:lvl1pPr>
          </a:lstStyle>
          <a:p>
            <a:fld id="{2E4C9C1C-1113-7C45-B1CD-294E50D549B7}" type="slidenum">
              <a:rPr lang="en-US" smtClean="0"/>
              <a:pPr/>
              <a:t>‹#›</a:t>
            </a:fld>
            <a:endParaRPr lang="en-US"/>
          </a:p>
        </p:txBody>
      </p:sp>
      <p:sp>
        <p:nvSpPr>
          <p:cNvPr id="7" name="Content Placeholder 3">
            <a:extLst>
              <a:ext uri="{FF2B5EF4-FFF2-40B4-BE49-F238E27FC236}">
                <a16:creationId xmlns:a16="http://schemas.microsoft.com/office/drawing/2014/main" id="{07D9AEBF-798E-9440-B960-77204C476ECF}"/>
              </a:ext>
            </a:extLst>
          </p:cNvPr>
          <p:cNvSpPr>
            <a:spLocks noGrp="1"/>
          </p:cNvSpPr>
          <p:nvPr>
            <p:ph sz="quarter" idx="10" hasCustomPrompt="1"/>
          </p:nvPr>
        </p:nvSpPr>
        <p:spPr>
          <a:xfrm>
            <a:off x="914401" y="2261939"/>
            <a:ext cx="10363200" cy="3980112"/>
          </a:xfrm>
          <a:prstGeom prst="rect">
            <a:avLst/>
          </a:prstGeom>
        </p:spPr>
        <p:txBody>
          <a:bodyPr vert="horz" lIns="0" tIns="0" rIns="0" bIns="0" rtlCol="0">
            <a:noAutofit/>
          </a:bodyPr>
          <a:lstStyle>
            <a:lvl1pPr marL="0" indent="0">
              <a:lnSpc>
                <a:spcPct val="120000"/>
              </a:lnSpc>
              <a:spcAft>
                <a:spcPts val="0"/>
              </a:spcAft>
              <a:buFont typeface="Arial" panose="020B0604020202020204" pitchFamily="34" charset="0"/>
              <a:buNone/>
              <a:defRPr kumimoji="0" lang="en-US" sz="1200" b="0" i="0" u="none" strike="noStrike" cap="none" spc="0" normalizeH="0" baseline="0" noProof="0" dirty="0">
                <a:ln>
                  <a:noFill/>
                </a:ln>
                <a:solidFill>
                  <a:srgbClr val="000000"/>
                </a:solidFill>
                <a:effectLst/>
                <a:uLnTx/>
                <a:uFillTx/>
                <a:latin typeface="Open Sans"/>
                <a:ea typeface="+mn-ea"/>
                <a:cs typeface="+mn-cs"/>
              </a:defRPr>
            </a:lvl1pPr>
            <a:lvl2pPr marL="0" indent="0">
              <a:lnSpc>
                <a:spcPct val="120000"/>
              </a:lnSpc>
              <a:spcAft>
                <a:spcPts val="0"/>
              </a:spcAft>
              <a:buFont typeface="Arial" panose="020B0604020202020204" pitchFamily="34" charset="0"/>
              <a:buNone/>
              <a:defRPr kumimoji="0" lang="en-US" sz="1200" b="1" i="0" u="none" strike="noStrike" cap="none" spc="0" normalizeH="0" baseline="0" noProof="0" dirty="0">
                <a:ln>
                  <a:noFill/>
                </a:ln>
                <a:solidFill>
                  <a:srgbClr val="000000"/>
                </a:solidFill>
                <a:effectLst/>
                <a:uLnTx/>
                <a:uFillTx/>
                <a:latin typeface="Open Sans"/>
                <a:ea typeface="+mn-ea"/>
                <a:cs typeface="+mn-cs"/>
              </a:defRPr>
            </a:lvl2pPr>
            <a:lvl3pPr marL="0" indent="0">
              <a:lnSpc>
                <a:spcPct val="120000"/>
              </a:lnSpc>
              <a:spcAft>
                <a:spcPts val="0"/>
              </a:spcAft>
              <a:buFont typeface="Arial" panose="020B0604020202020204" pitchFamily="34" charset="0"/>
              <a:buNone/>
              <a:defRPr kumimoji="0" lang="en-US" sz="1200" b="0" i="0" u="none" strike="noStrike" cap="none" spc="0" normalizeH="0" baseline="0" noProof="0" dirty="0">
                <a:ln>
                  <a:noFill/>
                </a:ln>
                <a:solidFill>
                  <a:srgbClr val="000000"/>
                </a:solidFill>
                <a:effectLst/>
                <a:uLnTx/>
                <a:uFillTx/>
                <a:latin typeface="Open Sans"/>
                <a:ea typeface="+mn-ea"/>
                <a:cs typeface="+mn-cs"/>
              </a:defRPr>
            </a:lvl3pPr>
            <a:lvl4pPr marL="0" indent="0">
              <a:lnSpc>
                <a:spcPct val="120000"/>
              </a:lnSpc>
              <a:spcAft>
                <a:spcPts val="0"/>
              </a:spcAft>
              <a:buNone/>
              <a:defRPr kumimoji="0" lang="en-US" sz="1200" b="0" i="0" u="none" strike="noStrike" cap="none" spc="0" normalizeH="0" baseline="0" noProof="0" dirty="0">
                <a:ln>
                  <a:noFill/>
                </a:ln>
                <a:solidFill>
                  <a:srgbClr val="000000"/>
                </a:solidFill>
                <a:effectLst/>
                <a:uLnTx/>
                <a:uFillTx/>
                <a:latin typeface="Open Sans"/>
                <a:ea typeface="+mn-ea"/>
                <a:cs typeface="+mn-cs"/>
              </a:defRPr>
            </a:lvl4pPr>
            <a:lvl5pPr marL="0" indent="0">
              <a:lnSpc>
                <a:spcPct val="120000"/>
              </a:lnSpc>
              <a:spcAft>
                <a:spcPts val="0"/>
              </a:spcAft>
              <a:buNone/>
              <a:defRPr kumimoji="0" lang="en-US" sz="1200" b="0" i="0" u="none" strike="noStrike" cap="none" spc="0" normalizeH="0" baseline="0" noProof="0" dirty="0">
                <a:ln>
                  <a:noFill/>
                </a:ln>
                <a:solidFill>
                  <a:srgbClr val="000000"/>
                </a:solidFill>
                <a:effectLst/>
                <a:uLnTx/>
                <a:uFillTx/>
                <a:latin typeface="Open Sans"/>
                <a:ea typeface="+mn-ea"/>
                <a:cs typeface="+mn-cs"/>
              </a:defRPr>
            </a:lvl5pPr>
          </a:lstStyle>
          <a:p>
            <a:pPr marL="228600" marR="0" lvl="0" indent="-228600" defTabSz="1219170" fontAlgn="auto">
              <a:spcBef>
                <a:spcPts val="0"/>
              </a:spcBef>
              <a:spcAft>
                <a:spcPts val="1333"/>
              </a:spcAft>
              <a:buClrTx/>
              <a:buSzPct val="100000"/>
              <a:tabLst>
                <a:tab pos="8972326" algn="r"/>
              </a:tabLst>
            </a:pPr>
            <a:r>
              <a:rPr lang="en-US" noProof="0"/>
              <a:t>Click to edit Master text styles</a:t>
            </a:r>
          </a:p>
          <a:p>
            <a:pPr marL="171450" marR="0" lvl="1" indent="-171450" defTabSz="1219170" fontAlgn="auto">
              <a:spcBef>
                <a:spcPts val="0"/>
              </a:spcBef>
              <a:spcAft>
                <a:spcPts val="1333"/>
              </a:spcAft>
              <a:buClrTx/>
              <a:buSzPct val="100000"/>
              <a:tabLst>
                <a:tab pos="8972326" algn="r"/>
              </a:tabLst>
            </a:pPr>
            <a:r>
              <a:rPr lang="en-US" noProof="0"/>
              <a:t>Second level</a:t>
            </a:r>
          </a:p>
          <a:p>
            <a:pPr marL="235194" marR="0" lvl="2" indent="-235194" defTabSz="1219170" fontAlgn="auto">
              <a:spcBef>
                <a:spcPts val="0"/>
              </a:spcBef>
              <a:spcAft>
                <a:spcPts val="1333"/>
              </a:spcAft>
              <a:buClrTx/>
              <a:buSzPct val="100000"/>
              <a:tabLst>
                <a:tab pos="8972326" algn="r"/>
              </a:tabLst>
            </a:pPr>
            <a:r>
              <a:rPr lang="en-US" noProof="0"/>
              <a:t>Third level</a:t>
            </a:r>
          </a:p>
          <a:p>
            <a:pPr marL="475188" marR="0" lvl="3" indent="-235194" defTabSz="1219170" fontAlgn="auto">
              <a:spcBef>
                <a:spcPts val="0"/>
              </a:spcBef>
              <a:spcAft>
                <a:spcPts val="1333"/>
              </a:spcAft>
              <a:buClrTx/>
              <a:buSzPct val="100000"/>
              <a:buFont typeface="Verdana" panose="020B0604030504040204" pitchFamily="34" charset="0"/>
              <a:buChar char="−"/>
              <a:tabLst>
                <a:tab pos="8972326" algn="r"/>
              </a:tabLst>
            </a:pPr>
            <a:r>
              <a:rPr lang="en-US" noProof="0"/>
              <a:t>Fourth level</a:t>
            </a:r>
          </a:p>
          <a:p>
            <a:pPr marL="710382" marR="0" lvl="4" indent="-235194" defTabSz="1064657" fontAlgn="auto">
              <a:spcBef>
                <a:spcPts val="0"/>
              </a:spcBef>
              <a:spcAft>
                <a:spcPts val="1333"/>
              </a:spcAft>
              <a:buClrTx/>
              <a:buSzPct val="100000"/>
              <a:buFont typeface="Verdana" panose="020B0604030504040204" pitchFamily="34" charset="0"/>
              <a:buChar char="−"/>
              <a:tabLst>
                <a:tab pos="6705432" algn="r"/>
              </a:tabLst>
            </a:pPr>
            <a:r>
              <a:rPr lang="en-US" noProof="0"/>
              <a:t>Fifth level</a:t>
            </a:r>
          </a:p>
        </p:txBody>
      </p:sp>
      <p:sp>
        <p:nvSpPr>
          <p:cNvPr id="10" name="Text Placeholder 5">
            <a:extLst>
              <a:ext uri="{FF2B5EF4-FFF2-40B4-BE49-F238E27FC236}">
                <a16:creationId xmlns:a16="http://schemas.microsoft.com/office/drawing/2014/main" id="{0D245C06-451D-514E-9DC3-D410EBF8F3AB}"/>
              </a:ext>
            </a:extLst>
          </p:cNvPr>
          <p:cNvSpPr>
            <a:spLocks noGrp="1"/>
          </p:cNvSpPr>
          <p:nvPr>
            <p:ph type="body" sz="quarter" idx="20" hasCustomPrompt="1"/>
          </p:nvPr>
        </p:nvSpPr>
        <p:spPr>
          <a:xfrm>
            <a:off x="914971" y="466344"/>
            <a:ext cx="10362629" cy="228600"/>
          </a:xfrm>
        </p:spPr>
        <p:txBody>
          <a:bodyPr vert="horz" lIns="0" tIns="0" rIns="0" bIns="0" rtlCol="0">
            <a:noAutofit/>
          </a:bodyPr>
          <a:lstStyle>
            <a:lvl1pPr marL="0" indent="0">
              <a:buNone/>
              <a:defRPr lang="en-US" sz="900" b="1" i="0" kern="0" cap="all" spc="250" baseline="0" dirty="0">
                <a:solidFill>
                  <a:schemeClr val="accent5">
                    <a:lumMod val="60000"/>
                    <a:lumOff val="40000"/>
                  </a:schemeClr>
                </a:solidFill>
                <a:ea typeface="Open Sans Regular" panose="020B0606030504020204" pitchFamily="34" charset="0"/>
                <a:cs typeface="Open Sans Regular" panose="020B0606030504020204" pitchFamily="34" charset="0"/>
              </a:defRPr>
            </a:lvl1pPr>
          </a:lstStyle>
          <a:p>
            <a:pPr marL="228600" lvl="0" indent="-228600"/>
            <a:r>
              <a:rPr lang="en-US"/>
              <a:t>BREADCRUMBS</a:t>
            </a:r>
          </a:p>
        </p:txBody>
      </p:sp>
    </p:spTree>
    <p:extLst>
      <p:ext uri="{BB962C8B-B14F-4D97-AF65-F5344CB8AC3E}">
        <p14:creationId xmlns:p14="http://schemas.microsoft.com/office/powerpoint/2010/main" val="24351503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11478608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Breadcrumb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err="1">
              <a:latin typeface="Chronicle Display Black" pitchFamily="50" charset="0"/>
              <a:sym typeface="Chronicle Display Black" pitchFamily="50" charset="0"/>
            </a:endParaRPr>
          </a:p>
        </p:txBody>
      </p:sp>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0222255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813738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eaLnBrk="1"/>
            <a:endParaRPr lang="de-DE" sz="3600" b="0" i="0" baseline="0">
              <a:latin typeface="Chronicle Display Black" pitchFamily="50" charset="0"/>
              <a:sym typeface="Chronicle Display Black" pitchFamily="50" charset="0"/>
            </a:endParaRPr>
          </a:p>
        </p:txBody>
      </p:sp>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de-DE"/>
              <a:t>Click </a:t>
            </a:r>
            <a:r>
              <a:rPr lang="de-DE" err="1"/>
              <a:t>to</a:t>
            </a:r>
            <a:r>
              <a:rPr lang="de-DE"/>
              <a:t> </a:t>
            </a:r>
            <a:r>
              <a:rPr lang="de-DE" err="1"/>
              <a:t>edit</a:t>
            </a:r>
            <a:r>
              <a:rPr lang="de-DE"/>
              <a: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de-DE"/>
              <a:t>Edit Master </a:t>
            </a:r>
            <a:r>
              <a:rPr lang="de-DE" err="1"/>
              <a:t>text</a:t>
            </a:r>
            <a:r>
              <a:rPr lang="de-DE"/>
              <a:t> </a:t>
            </a:r>
            <a:r>
              <a:rPr lang="de-DE" err="1"/>
              <a:t>styles</a:t>
            </a:r>
            <a:endParaRPr lang="de-DE"/>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de-DE"/>
              <a:t>BREADCRUMBS</a:t>
            </a:r>
          </a:p>
        </p:txBody>
      </p:sp>
    </p:spTree>
    <p:extLst>
      <p:ext uri="{BB962C8B-B14F-4D97-AF65-F5344CB8AC3E}">
        <p14:creationId xmlns:p14="http://schemas.microsoft.com/office/powerpoint/2010/main" val="8050756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18220470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42192345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57.xml"/><Relationship Id="rId21" Type="http://schemas.openxmlformats.org/officeDocument/2006/relationships/slideLayout" Target="../slideLayouts/slideLayout52.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63" Type="http://schemas.openxmlformats.org/officeDocument/2006/relationships/slideLayout" Target="../slideLayouts/slideLayout94.xml"/><Relationship Id="rId68" Type="http://schemas.openxmlformats.org/officeDocument/2006/relationships/slideLayout" Target="../slideLayouts/slideLayout99.xml"/><Relationship Id="rId16" Type="http://schemas.openxmlformats.org/officeDocument/2006/relationships/slideLayout" Target="../slideLayouts/slideLayout4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3" Type="http://schemas.openxmlformats.org/officeDocument/2006/relationships/slideLayout" Target="../slideLayouts/slideLayout84.xml"/><Relationship Id="rId58" Type="http://schemas.openxmlformats.org/officeDocument/2006/relationships/slideLayout" Target="../slideLayouts/slideLayout89.xml"/><Relationship Id="rId66" Type="http://schemas.openxmlformats.org/officeDocument/2006/relationships/slideLayout" Target="../slideLayouts/slideLayout97.xml"/><Relationship Id="rId74" Type="http://schemas.openxmlformats.org/officeDocument/2006/relationships/slideLayout" Target="../slideLayouts/slideLayout105.xml"/><Relationship Id="rId79" Type="http://schemas.openxmlformats.org/officeDocument/2006/relationships/image" Target="../media/image7.png"/><Relationship Id="rId5" Type="http://schemas.openxmlformats.org/officeDocument/2006/relationships/slideLayout" Target="../slideLayouts/slideLayout36.xml"/><Relationship Id="rId61" Type="http://schemas.openxmlformats.org/officeDocument/2006/relationships/slideLayout" Target="../slideLayouts/slideLayout92.xml"/><Relationship Id="rId19" Type="http://schemas.openxmlformats.org/officeDocument/2006/relationships/slideLayout" Target="../slideLayouts/slideLayout5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56" Type="http://schemas.openxmlformats.org/officeDocument/2006/relationships/slideLayout" Target="../slideLayouts/slideLayout87.xml"/><Relationship Id="rId64" Type="http://schemas.openxmlformats.org/officeDocument/2006/relationships/slideLayout" Target="../slideLayouts/slideLayout95.xml"/><Relationship Id="rId69" Type="http://schemas.openxmlformats.org/officeDocument/2006/relationships/slideLayout" Target="../slideLayouts/slideLayout100.xml"/><Relationship Id="rId77" Type="http://schemas.openxmlformats.org/officeDocument/2006/relationships/oleObject" Target="../embeddings/oleObject4.bin"/><Relationship Id="rId8" Type="http://schemas.openxmlformats.org/officeDocument/2006/relationships/slideLayout" Target="../slideLayouts/slideLayout39.xml"/><Relationship Id="rId51" Type="http://schemas.openxmlformats.org/officeDocument/2006/relationships/slideLayout" Target="../slideLayouts/slideLayout82.xml"/><Relationship Id="rId72" Type="http://schemas.openxmlformats.org/officeDocument/2006/relationships/slideLayout" Target="../slideLayouts/slideLayout103.xml"/><Relationship Id="rId80" Type="http://schemas.openxmlformats.org/officeDocument/2006/relationships/image" Target="../media/image8.png"/><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59" Type="http://schemas.openxmlformats.org/officeDocument/2006/relationships/slideLayout" Target="../slideLayouts/slideLayout90.xml"/><Relationship Id="rId67" Type="http://schemas.openxmlformats.org/officeDocument/2006/relationships/slideLayout" Target="../slideLayouts/slideLayout98.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54" Type="http://schemas.openxmlformats.org/officeDocument/2006/relationships/slideLayout" Target="../slideLayouts/slideLayout85.xml"/><Relationship Id="rId62" Type="http://schemas.openxmlformats.org/officeDocument/2006/relationships/slideLayout" Target="../slideLayouts/slideLayout93.xml"/><Relationship Id="rId70" Type="http://schemas.openxmlformats.org/officeDocument/2006/relationships/slideLayout" Target="../slideLayouts/slideLayout101.xml"/><Relationship Id="rId75"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57" Type="http://schemas.openxmlformats.org/officeDocument/2006/relationships/slideLayout" Target="../slideLayouts/slideLayout88.xml"/><Relationship Id="rId10" Type="http://schemas.openxmlformats.org/officeDocument/2006/relationships/slideLayout" Target="../slideLayouts/slideLayout41.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slideLayout" Target="../slideLayouts/slideLayout83.xml"/><Relationship Id="rId60" Type="http://schemas.openxmlformats.org/officeDocument/2006/relationships/slideLayout" Target="../slideLayouts/slideLayout91.xml"/><Relationship Id="rId65" Type="http://schemas.openxmlformats.org/officeDocument/2006/relationships/slideLayout" Target="../slideLayouts/slideLayout96.xml"/><Relationship Id="rId73" Type="http://schemas.openxmlformats.org/officeDocument/2006/relationships/slideLayout" Target="../slideLayouts/slideLayout104.xml"/><Relationship Id="rId78" Type="http://schemas.openxmlformats.org/officeDocument/2006/relationships/image" Target="../media/image6.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9" Type="http://schemas.openxmlformats.org/officeDocument/2006/relationships/slideLayout" Target="../slideLayouts/slideLayout70.xml"/><Relationship Id="rId34" Type="http://schemas.openxmlformats.org/officeDocument/2006/relationships/slideLayout" Target="../slideLayouts/slideLayout65.xml"/><Relationship Id="rId50" Type="http://schemas.openxmlformats.org/officeDocument/2006/relationships/slideLayout" Target="../slideLayouts/slideLayout81.xml"/><Relationship Id="rId55" Type="http://schemas.openxmlformats.org/officeDocument/2006/relationships/slideLayout" Target="../slideLayouts/slideLayout86.xml"/><Relationship Id="rId76" Type="http://schemas.openxmlformats.org/officeDocument/2006/relationships/tags" Target="../tags/tag6.xml"/><Relationship Id="rId7" Type="http://schemas.openxmlformats.org/officeDocument/2006/relationships/slideLayout" Target="../slideLayouts/slideLayout38.xml"/><Relationship Id="rId71" Type="http://schemas.openxmlformats.org/officeDocument/2006/relationships/slideLayout" Target="../slideLayouts/slideLayout102.xml"/><Relationship Id="rId2" Type="http://schemas.openxmlformats.org/officeDocument/2006/relationships/slideLayout" Target="../slideLayouts/slideLayout33.xml"/><Relationship Id="rId2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5A81DC24-8736-6192-4A11-B68645D86A4B}"/>
              </a:ext>
            </a:extLst>
          </p:cNvPr>
          <p:cNvGraphicFramePr>
            <a:graphicFrameLocks noChangeAspect="1"/>
          </p:cNvGraphicFramePr>
          <p:nvPr userDrawn="1">
            <p:custDataLst>
              <p:tags r:id="rId16"/>
            </p:custDataLst>
            <p:extLst>
              <p:ext uri="{D42A27DB-BD31-4B8C-83A1-F6EECF244321}">
                <p14:modId xmlns:p14="http://schemas.microsoft.com/office/powerpoint/2010/main" val="17754000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10" name="think-cell data - do not delete" hidden="1">
                        <a:extLst>
                          <a:ext uri="{FF2B5EF4-FFF2-40B4-BE49-F238E27FC236}">
                            <a16:creationId xmlns:a16="http://schemas.microsoft.com/office/drawing/2014/main" id="{5A81DC24-8736-6192-4A11-B68645D86A4B}"/>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8/24/2025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a:t>Click To Edit Master Title</a:t>
            </a:r>
          </a:p>
        </p:txBody>
      </p:sp>
      <p:sp>
        <p:nvSpPr>
          <p:cNvPr id="4" name="Rectangle 2"/>
          <p:cNvSpPr>
            <a:spLocks/>
          </p:cNvSpPr>
          <p:nvPr/>
        </p:nvSpPr>
        <p:spPr bwMode="auto">
          <a:xfrm>
            <a:off x="914719" y="6444147"/>
            <a:ext cx="334707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a:solidFill>
                  <a:schemeClr val="accent5">
                    <a:lumMod val="60000"/>
                    <a:lumOff val="40000"/>
                  </a:schemeClr>
                </a:solidFill>
                <a:latin typeface="Open Sans" charset="0"/>
                <a:ea typeface="Open Sans" charset="0"/>
                <a:cs typeface="Open Sans" charset="0"/>
                <a:sym typeface="Frutiger Next Pro Light" charset="0"/>
              </a:rPr>
              <a:t>  |  Copyright © 2019 Deloitte Development LLC. All rights reserved.</a:t>
            </a:r>
          </a:p>
        </p:txBody>
      </p:sp>
    </p:spTree>
    <p:extLst>
      <p:ext uri="{BB962C8B-B14F-4D97-AF65-F5344CB8AC3E}">
        <p14:creationId xmlns:p14="http://schemas.microsoft.com/office/powerpoint/2010/main" val="27232004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76"/>
            </p:custDataLst>
            <p:extLst>
              <p:ext uri="{D42A27DB-BD31-4B8C-83A1-F6EECF244321}">
                <p14:modId xmlns:p14="http://schemas.microsoft.com/office/powerpoint/2010/main" val="363657335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77" imgW="270" imgH="270" progId="TCLayout.ActiveDocument.1">
                  <p:embed/>
                </p:oleObj>
              </mc:Choice>
              <mc:Fallback>
                <p:oleObj name="think-cell Slide" r:id="rId77" imgW="270" imgH="270" progId="TCLayout.ActiveDocument.1">
                  <p:embed/>
                  <p:pic>
                    <p:nvPicPr>
                      <p:cNvPr id="4" name="Object 3" hidden="1"/>
                      <p:cNvPicPr/>
                      <p:nvPr/>
                    </p:nvPicPr>
                    <p:blipFill>
                      <a:blip r:embed="rId78"/>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56998" y="424292"/>
            <a:ext cx="11133352"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604299" y="1665289"/>
            <a:ext cx="11086051"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600"/>
                </a:spcBef>
                <a:buSzPct val="100000"/>
                <a:buFont typeface="Arial"/>
                <a:buNone/>
              </a:pPr>
              <a:t>‹#›</a:t>
            </a:fld>
            <a:endParaRPr lang="en-US" sz="90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189FF92E-D625-4BDE-B1E1-DBA5861CD2DF}"/>
              </a:ext>
            </a:extLst>
          </p:cNvPr>
          <p:cNvPicPr>
            <a:picLocks noChangeAspect="1"/>
          </p:cNvPicPr>
          <p:nvPr userDrawn="1"/>
        </p:nvPicPr>
        <p:blipFill rotWithShape="1">
          <a:blip r:embed="rId79">
            <a:alphaModFix amt="70000"/>
          </a:blip>
          <a:srcRect t="29369" r="21365"/>
          <a:stretch/>
        </p:blipFill>
        <p:spPr>
          <a:xfrm>
            <a:off x="10433143" y="0"/>
            <a:ext cx="1758857" cy="1143299"/>
          </a:xfrm>
          <a:prstGeom prst="rect">
            <a:avLst/>
          </a:prstGeom>
        </p:spPr>
      </p:pic>
      <p:pic>
        <p:nvPicPr>
          <p:cNvPr id="100" name="Picture 99">
            <a:extLst>
              <a:ext uri="{FF2B5EF4-FFF2-40B4-BE49-F238E27FC236}">
                <a16:creationId xmlns:a16="http://schemas.microsoft.com/office/drawing/2014/main" id="{5B9051E0-F6B4-4412-BC39-F0212A4A17F3}"/>
              </a:ext>
            </a:extLst>
          </p:cNvPr>
          <p:cNvPicPr>
            <a:picLocks noChangeAspect="1"/>
          </p:cNvPicPr>
          <p:nvPr userDrawn="1"/>
        </p:nvPicPr>
        <p:blipFill rotWithShape="1">
          <a:blip r:embed="rId80"/>
          <a:srcRect t="87844"/>
          <a:stretch/>
        </p:blipFill>
        <p:spPr>
          <a:xfrm>
            <a:off x="0" y="727515"/>
            <a:ext cx="11704320" cy="56523"/>
          </a:xfrm>
          <a:prstGeom prst="rect">
            <a:avLst/>
          </a:prstGeom>
        </p:spPr>
      </p:pic>
    </p:spTree>
    <p:extLst>
      <p:ext uri="{BB962C8B-B14F-4D97-AF65-F5344CB8AC3E}">
        <p14:creationId xmlns:p14="http://schemas.microsoft.com/office/powerpoint/2010/main" val="38733799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 id="2147483745" r:id="rId52"/>
    <p:sldLayoutId id="2147483746" r:id="rId53"/>
    <p:sldLayoutId id="2147483747" r:id="rId54"/>
    <p:sldLayoutId id="2147483749" r:id="rId55"/>
    <p:sldLayoutId id="2147483750" r:id="rId56"/>
    <p:sldLayoutId id="2147483751" r:id="rId57"/>
    <p:sldLayoutId id="2147483752" r:id="rId58"/>
    <p:sldLayoutId id="2147483753" r:id="rId59"/>
    <p:sldLayoutId id="2147483754" r:id="rId60"/>
    <p:sldLayoutId id="2147483755" r:id="rId61"/>
    <p:sldLayoutId id="2147483756" r:id="rId62"/>
    <p:sldLayoutId id="2147483757" r:id="rId63"/>
    <p:sldLayoutId id="2147483758" r:id="rId64"/>
    <p:sldLayoutId id="2147483759" r:id="rId65"/>
    <p:sldLayoutId id="2147483760" r:id="rId66"/>
    <p:sldLayoutId id="2147483761" r:id="rId67"/>
    <p:sldLayoutId id="2147483762" r:id="rId68"/>
    <p:sldLayoutId id="2147483763" r:id="rId69"/>
    <p:sldLayoutId id="2147483764" r:id="rId70"/>
    <p:sldLayoutId id="2147483765" r:id="rId71"/>
    <p:sldLayoutId id="2147483766" r:id="rId72"/>
    <p:sldLayoutId id="2147483767" r:id="rId73"/>
    <p:sldLayoutId id="2147483768" r:id="rId74"/>
  </p:sldLayoutIdLst>
  <p:transition>
    <p:fade/>
  </p:transition>
  <p:hf hdr="0" dt="0"/>
  <p:txStyles>
    <p:titleStyle>
      <a:lvl1pPr algn="l" defTabSz="914400" rtl="0" eaLnBrk="1" latinLnBrk="0" hangingPunct="1">
        <a:spcBef>
          <a:spcPct val="0"/>
        </a:spcBef>
        <a:buNone/>
        <a:defRPr lang="en-US" sz="1800" b="1" kern="1200" spc="1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23" pos="5098">
          <p15:clr>
            <a:srgbClr val="F26B43"/>
          </p15:clr>
        </p15:guide>
        <p15:guide id="24" orient="horz" pos="2160">
          <p15:clr>
            <a:srgbClr val="F26B43"/>
          </p15:clr>
        </p15:guide>
        <p15:guide id="25" orient="horz" pos="3968">
          <p15:clr>
            <a:srgbClr val="F26B43"/>
          </p15:clr>
        </p15:guide>
        <p15:guide id="26" pos="296">
          <p15:clr>
            <a:srgbClr val="F26B43"/>
          </p15:clr>
        </p15:guide>
        <p15:guide id="27" pos="7384">
          <p15:clr>
            <a:srgbClr val="F26B43"/>
          </p15:clr>
        </p15:guide>
        <p15:guide id="28" orient="horz" pos="1071">
          <p15:clr>
            <a:srgbClr val="F26B43"/>
          </p15:clr>
        </p15:guide>
        <p15:guide id="29" orient="horz" pos="245">
          <p15:clr>
            <a:srgbClr val="F26B43"/>
          </p15:clr>
        </p15:guide>
        <p15:guide id="30" orient="horz" pos="4081">
          <p15:clr>
            <a:srgbClr val="F26B43"/>
          </p15:clr>
        </p15:guide>
        <p15:guide id="31" pos="4986">
          <p15:clr>
            <a:srgbClr val="F26B43"/>
          </p15:clr>
        </p15:guide>
        <p15:guide id="32" pos="1382">
          <p15:clr>
            <a:srgbClr val="F26B43"/>
          </p15:clr>
        </p15:guide>
        <p15:guide id="33" pos="1496">
          <p15:clr>
            <a:srgbClr val="F26B43"/>
          </p15:clr>
        </p15:guide>
        <p15:guide id="34" pos="2581">
          <p15:clr>
            <a:srgbClr val="F26B43"/>
          </p15:clr>
        </p15:guide>
        <p15:guide id="35" pos="2695">
          <p15:clr>
            <a:srgbClr val="F26B43"/>
          </p15:clr>
        </p15:guide>
        <p15:guide id="36" pos="6185">
          <p15:clr>
            <a:srgbClr val="F26B43"/>
          </p15:clr>
        </p15:guide>
        <p15:guide id="37" pos="3783">
          <p15:clr>
            <a:srgbClr val="F26B43"/>
          </p15:clr>
        </p15:guide>
        <p15:guide id="38" pos="3896">
          <p15:clr>
            <a:srgbClr val="F26B43"/>
          </p15:clr>
        </p15:guide>
        <p15:guide id="39" pos="3840">
          <p15:clr>
            <a:srgbClr val="F26B43"/>
          </p15:clr>
        </p15:guide>
        <p15:guide id="40" pos="6299">
          <p15:clr>
            <a:srgbClr val="F26B43"/>
          </p15:clr>
        </p15:guide>
        <p15:guide id="41" orient="horz" pos="1049">
          <p15:clr>
            <a:srgbClr val="F26B43"/>
          </p15:clr>
        </p15:guide>
        <p15:guide id="42" orient="horz" pos="641">
          <p15:clr>
            <a:srgbClr val="F26B43"/>
          </p15:clr>
        </p15:guide>
        <p15:guide id="43" orient="horz"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74.svg"/><Relationship Id="rId21" Type="http://schemas.openxmlformats.org/officeDocument/2006/relationships/image" Target="../media/image36.svg"/><Relationship Id="rId34" Type="http://schemas.openxmlformats.org/officeDocument/2006/relationships/image" Target="../media/image69.png"/><Relationship Id="rId42" Type="http://schemas.openxmlformats.org/officeDocument/2006/relationships/image" Target="../media/image48.svg"/><Relationship Id="rId7" Type="http://schemas.openxmlformats.org/officeDocument/2006/relationships/image" Target="../media/image16.png"/><Relationship Id="rId2" Type="http://schemas.openxmlformats.org/officeDocument/2006/relationships/tags" Target="../tags/tag26.xml"/><Relationship Id="rId16" Type="http://schemas.openxmlformats.org/officeDocument/2006/relationships/image" Target="../media/image67.png"/><Relationship Id="rId20" Type="http://schemas.openxmlformats.org/officeDocument/2006/relationships/image" Target="../media/image35.png"/><Relationship Id="rId29" Type="http://schemas.openxmlformats.org/officeDocument/2006/relationships/image" Target="../media/image61.svg"/><Relationship Id="rId41" Type="http://schemas.openxmlformats.org/officeDocument/2006/relationships/image" Target="../media/image47.png"/><Relationship Id="rId1" Type="http://schemas.openxmlformats.org/officeDocument/2006/relationships/tags" Target="../tags/tag25.xml"/><Relationship Id="rId6" Type="http://schemas.openxmlformats.org/officeDocument/2006/relationships/image" Target="../media/image3.emf"/><Relationship Id="rId11" Type="http://schemas.openxmlformats.org/officeDocument/2006/relationships/image" Target="../media/image30.svg"/><Relationship Id="rId24" Type="http://schemas.openxmlformats.org/officeDocument/2006/relationships/image" Target="../media/image37.png"/><Relationship Id="rId32" Type="http://schemas.openxmlformats.org/officeDocument/2006/relationships/image" Target="../media/image39.png"/><Relationship Id="rId37" Type="http://schemas.openxmlformats.org/officeDocument/2006/relationships/image" Target="../media/image72.svg"/><Relationship Id="rId40" Type="http://schemas.openxmlformats.org/officeDocument/2006/relationships/hyperlink" Target="https://www.usaspending.gov/" TargetMode="External"/><Relationship Id="rId5" Type="http://schemas.openxmlformats.org/officeDocument/2006/relationships/oleObject" Target="../embeddings/oleObject12.bin"/><Relationship Id="rId15" Type="http://schemas.openxmlformats.org/officeDocument/2006/relationships/image" Target="../media/image52.svg"/><Relationship Id="rId23" Type="http://schemas.openxmlformats.org/officeDocument/2006/relationships/image" Target="../media/image58.svg"/><Relationship Id="rId28" Type="http://schemas.openxmlformats.org/officeDocument/2006/relationships/image" Target="../media/image60.png"/><Relationship Id="rId36" Type="http://schemas.openxmlformats.org/officeDocument/2006/relationships/image" Target="../media/image71.png"/><Relationship Id="rId10" Type="http://schemas.openxmlformats.org/officeDocument/2006/relationships/image" Target="../media/image29.png"/><Relationship Id="rId19" Type="http://schemas.openxmlformats.org/officeDocument/2006/relationships/image" Target="../media/image34.png"/><Relationship Id="rId31" Type="http://schemas.openxmlformats.org/officeDocument/2006/relationships/image" Target="../media/image50.svg"/><Relationship Id="rId4" Type="http://schemas.openxmlformats.org/officeDocument/2006/relationships/notesSlide" Target="../notesSlides/notesSlide9.xml"/><Relationship Id="rId9" Type="http://schemas.openxmlformats.org/officeDocument/2006/relationships/image" Target="../media/image28.svg"/><Relationship Id="rId14" Type="http://schemas.openxmlformats.org/officeDocument/2006/relationships/image" Target="../media/image51.png"/><Relationship Id="rId22" Type="http://schemas.openxmlformats.org/officeDocument/2006/relationships/image" Target="../media/image57.png"/><Relationship Id="rId27" Type="http://schemas.openxmlformats.org/officeDocument/2006/relationships/image" Target="../media/image42.svg"/><Relationship Id="rId30" Type="http://schemas.openxmlformats.org/officeDocument/2006/relationships/image" Target="../media/image49.png"/><Relationship Id="rId35" Type="http://schemas.openxmlformats.org/officeDocument/2006/relationships/image" Target="../media/image70.svg"/><Relationship Id="rId43" Type="http://schemas.openxmlformats.org/officeDocument/2006/relationships/image" Target="../media/image75.png"/><Relationship Id="rId8" Type="http://schemas.openxmlformats.org/officeDocument/2006/relationships/image" Target="../media/image27.png"/><Relationship Id="rId3" Type="http://schemas.openxmlformats.org/officeDocument/2006/relationships/slideLayout" Target="../slideLayouts/slideLayout13.xml"/><Relationship Id="rId12" Type="http://schemas.openxmlformats.org/officeDocument/2006/relationships/image" Target="../media/image31.png"/><Relationship Id="rId17" Type="http://schemas.openxmlformats.org/officeDocument/2006/relationships/image" Target="../media/image68.svg"/><Relationship Id="rId25" Type="http://schemas.openxmlformats.org/officeDocument/2006/relationships/image" Target="../media/image38.svg"/><Relationship Id="rId33" Type="http://schemas.openxmlformats.org/officeDocument/2006/relationships/image" Target="../media/image40.svg"/><Relationship Id="rId38"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emf"/><Relationship Id="rId5" Type="http://schemas.openxmlformats.org/officeDocument/2006/relationships/oleObject" Target="../embeddings/oleObject13.bin"/><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slideLayout" Target="../slideLayouts/slideLayout13.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emf"/><Relationship Id="rId11" Type="http://schemas.openxmlformats.org/officeDocument/2006/relationships/image" Target="../media/image20.svg"/><Relationship Id="rId5" Type="http://schemas.openxmlformats.org/officeDocument/2006/relationships/oleObject" Target="../embeddings/oleObject8.bin"/><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notesSlide" Target="../notesSlides/notesSlide2.xml"/><Relationship Id="rId9" Type="http://schemas.openxmlformats.org/officeDocument/2006/relationships/image" Target="../media/image18.sv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7.xml"/><Relationship Id="rId7" Type="http://schemas.openxmlformats.org/officeDocument/2006/relationships/image" Target="../media/image26.jpe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5.emf"/><Relationship Id="rId5" Type="http://schemas.openxmlformats.org/officeDocument/2006/relationships/oleObject" Target="../embeddings/oleObject9.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emf"/><Relationship Id="rId5" Type="http://schemas.openxmlformats.org/officeDocument/2006/relationships/oleObject" Target="../embeddings/oleObject10.bin"/><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svg"/><Relationship Id="rId21" Type="http://schemas.openxmlformats.org/officeDocument/2006/relationships/image" Target="../media/image40.svg"/><Relationship Id="rId34" Type="http://schemas.openxmlformats.org/officeDocument/2006/relationships/image" Target="../media/image53.png"/><Relationship Id="rId42" Type="http://schemas.openxmlformats.org/officeDocument/2006/relationships/image" Target="../media/image60.png"/><Relationship Id="rId7" Type="http://schemas.openxmlformats.org/officeDocument/2006/relationships/image" Target="../media/image16.png"/><Relationship Id="rId2" Type="http://schemas.openxmlformats.org/officeDocument/2006/relationships/tags" Target="../tags/tag20.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svg"/><Relationship Id="rId41" Type="http://schemas.microsoft.com/office/2007/relationships/hdphoto" Target="../media/hdphoto1.wdp"/><Relationship Id="rId1" Type="http://schemas.openxmlformats.org/officeDocument/2006/relationships/tags" Target="../tags/tag19.xml"/><Relationship Id="rId6" Type="http://schemas.openxmlformats.org/officeDocument/2006/relationships/image" Target="../media/image3.emf"/><Relationship Id="rId11" Type="http://schemas.openxmlformats.org/officeDocument/2006/relationships/image" Target="../media/image30.sv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5" Type="http://schemas.openxmlformats.org/officeDocument/2006/relationships/oleObject" Target="../embeddings/oleObject11.bin"/><Relationship Id="rId15" Type="http://schemas.openxmlformats.org/officeDocument/2006/relationships/image" Target="../media/image34.png"/><Relationship Id="rId23" Type="http://schemas.openxmlformats.org/officeDocument/2006/relationships/image" Target="../media/image42.sv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29.png"/><Relationship Id="rId19" Type="http://schemas.openxmlformats.org/officeDocument/2006/relationships/image" Target="../media/image38.svg"/><Relationship Id="rId31" Type="http://schemas.openxmlformats.org/officeDocument/2006/relationships/image" Target="../media/image50.svg"/><Relationship Id="rId4" Type="http://schemas.openxmlformats.org/officeDocument/2006/relationships/notesSlide" Target="../notesSlides/notesSlide5.xml"/><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1.svg"/><Relationship Id="rId8" Type="http://schemas.openxmlformats.org/officeDocument/2006/relationships/image" Target="../media/image27.png"/><Relationship Id="rId3" Type="http://schemas.openxmlformats.org/officeDocument/2006/relationships/slideLayout" Target="../slideLayouts/slideLayout18.xml"/><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svg"/><Relationship Id="rId33" Type="http://schemas.openxmlformats.org/officeDocument/2006/relationships/image" Target="../media/image52.svg"/><Relationship Id="rId38"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emf"/><Relationship Id="rId5" Type="http://schemas.openxmlformats.org/officeDocument/2006/relationships/oleObject" Target="../embeddings/oleObject10.bin"/><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64.png"/><Relationship Id="rId3" Type="http://schemas.openxmlformats.org/officeDocument/2006/relationships/slideLayout" Target="../slideLayouts/slideLayout13.xml"/><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63.svg"/><Relationship Id="rId2" Type="http://schemas.openxmlformats.org/officeDocument/2006/relationships/tags" Target="../tags/tag24.xml"/><Relationship Id="rId16" Type="http://schemas.openxmlformats.org/officeDocument/2006/relationships/image" Target="../media/image62.png"/><Relationship Id="rId1" Type="http://schemas.openxmlformats.org/officeDocument/2006/relationships/tags" Target="../tags/tag23.xml"/><Relationship Id="rId6" Type="http://schemas.openxmlformats.org/officeDocument/2006/relationships/image" Target="../media/image3.emf"/><Relationship Id="rId11" Type="http://schemas.openxmlformats.org/officeDocument/2006/relationships/image" Target="../media/image20.svg"/><Relationship Id="rId5" Type="http://schemas.openxmlformats.org/officeDocument/2006/relationships/oleObject" Target="../embeddings/oleObject8.bin"/><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65.svg"/><Relationship Id="rId4" Type="http://schemas.openxmlformats.org/officeDocument/2006/relationships/notesSlide" Target="../notesSlides/notesSlide7.xml"/><Relationship Id="rId9" Type="http://schemas.openxmlformats.org/officeDocument/2006/relationships/image" Target="../media/image18.sv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956A6E-7B32-0DC0-3B41-5298D21861F5}"/>
              </a:ext>
            </a:extLst>
          </p:cNvPr>
          <p:cNvSpPr>
            <a:spLocks noGrp="1"/>
          </p:cNvSpPr>
          <p:nvPr>
            <p:ph type="body" sz="quarter" idx="13"/>
          </p:nvPr>
        </p:nvSpPr>
        <p:spPr>
          <a:xfrm>
            <a:off x="358438" y="5102847"/>
            <a:ext cx="3226880" cy="464925"/>
          </a:xfrm>
        </p:spPr>
        <p:txBody>
          <a:bodyPr/>
          <a:lstStyle/>
          <a:p>
            <a:r>
              <a:rPr lang="en-GB" sz="2800">
                <a:solidFill>
                  <a:schemeClr val="tx2"/>
                </a:solidFill>
                <a:latin typeface="Calibri"/>
                <a:ea typeface="Open Sans SemiBold"/>
                <a:cs typeface="Calibri"/>
              </a:rPr>
              <a:t>Intelligent Search for EP/SCNO</a:t>
            </a:r>
          </a:p>
        </p:txBody>
      </p:sp>
      <p:sp>
        <p:nvSpPr>
          <p:cNvPr id="3" name="Text Placeholder 2">
            <a:extLst>
              <a:ext uri="{FF2B5EF4-FFF2-40B4-BE49-F238E27FC236}">
                <a16:creationId xmlns:a16="http://schemas.microsoft.com/office/drawing/2014/main" id="{6986B10F-75EA-FF91-0DA9-B212B4657E37}"/>
              </a:ext>
            </a:extLst>
          </p:cNvPr>
          <p:cNvSpPr>
            <a:spLocks noGrp="1"/>
          </p:cNvSpPr>
          <p:nvPr>
            <p:ph type="body" sz="quarter" idx="15"/>
          </p:nvPr>
        </p:nvSpPr>
        <p:spPr>
          <a:xfrm>
            <a:off x="358438" y="5567772"/>
            <a:ext cx="4234459" cy="176980"/>
          </a:xfrm>
        </p:spPr>
        <p:txBody>
          <a:bodyPr vert="horz" wrap="square" lIns="0" tIns="0" rIns="0" bIns="0" rtlCol="0" anchor="t">
            <a:noAutofit/>
          </a:bodyPr>
          <a:lstStyle/>
          <a:p>
            <a:r>
              <a:rPr lang="en-US" b="1">
                <a:latin typeface="Calibri Light"/>
                <a:ea typeface="Open Sans Light"/>
                <a:cs typeface="Calibri Light"/>
              </a:rPr>
              <a:t>(Enterprise Performance/Supply Chain and Network Operations)</a:t>
            </a:r>
            <a:endParaRPr lang="en-GB" b="1">
              <a:latin typeface="Calibri Light"/>
              <a:ea typeface="Open Sans Light"/>
              <a:cs typeface="Calibri Light"/>
            </a:endParaRPr>
          </a:p>
          <a:p>
            <a:r>
              <a:rPr lang="en-GB" b="1">
                <a:latin typeface="Calibri Light"/>
                <a:ea typeface="Open Sans Light"/>
                <a:cs typeface="Calibri Light"/>
              </a:rPr>
              <a:t>March 2025</a:t>
            </a:r>
          </a:p>
        </p:txBody>
      </p:sp>
      <p:pic>
        <p:nvPicPr>
          <p:cNvPr id="7" name="Picture 2">
            <a:extLst>
              <a:ext uri="{FF2B5EF4-FFF2-40B4-BE49-F238E27FC236}">
                <a16:creationId xmlns:a16="http://schemas.microsoft.com/office/drawing/2014/main" id="{9CAE30E0-FF04-6636-7E3D-78DC47923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457" y="94482"/>
            <a:ext cx="2311954" cy="76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865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867300-4982-45F1-AE9C-447794FC74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53867300-4982-45F1-AE9C-447794FC74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0C98627-1E58-4C97-971B-1D73A0EE48D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1128D633-48BA-4204-A447-24B28BB1D4FC}"/>
              </a:ext>
            </a:extLst>
          </p:cNvPr>
          <p:cNvSpPr>
            <a:spLocks noGrp="1"/>
          </p:cNvSpPr>
          <p:nvPr>
            <p:ph type="title"/>
          </p:nvPr>
        </p:nvSpPr>
        <p:spPr>
          <a:xfrm>
            <a:off x="944953" y="372626"/>
            <a:ext cx="10362880" cy="594360"/>
          </a:xfrm>
        </p:spPr>
        <p:txBody>
          <a:bodyPr vert="horz"/>
          <a:lstStyle/>
          <a:p>
            <a:r>
              <a:rPr lang="en-US" sz="2400" b="1">
                <a:solidFill>
                  <a:schemeClr val="tx2"/>
                </a:solidFill>
                <a:latin typeface="Open Sans"/>
                <a:ea typeface="Open Sans"/>
                <a:cs typeface="Open Sans"/>
              </a:rPr>
              <a:t>AWS Agentic Architecture</a:t>
            </a:r>
          </a:p>
        </p:txBody>
      </p:sp>
      <p:pic>
        <p:nvPicPr>
          <p:cNvPr id="2050" name="Picture 2">
            <a:extLst>
              <a:ext uri="{FF2B5EF4-FFF2-40B4-BE49-F238E27FC236}">
                <a16:creationId xmlns:a16="http://schemas.microsoft.com/office/drawing/2014/main" id="{69AD242D-D5E1-AD06-8F77-5B20AC3BF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2457" y="94482"/>
            <a:ext cx="2311954" cy="7614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562679-7ED2-A1DA-A198-37B75F880CFE}"/>
              </a:ext>
            </a:extLst>
          </p:cNvPr>
          <p:cNvSpPr/>
          <p:nvPr/>
        </p:nvSpPr>
        <p:spPr>
          <a:xfrm>
            <a:off x="1783583" y="1856804"/>
            <a:ext cx="5594162" cy="4115869"/>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0" name="Graphic 9" descr="AWS Cloud group icon with AWS logo.">
            <a:extLst>
              <a:ext uri="{FF2B5EF4-FFF2-40B4-BE49-F238E27FC236}">
                <a16:creationId xmlns:a16="http://schemas.microsoft.com/office/drawing/2014/main" id="{10B65470-4A16-A421-5A9D-8A80F88B198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780599" y="1854577"/>
            <a:ext cx="457201" cy="468082"/>
          </a:xfrm>
          <a:prstGeom prst="rect">
            <a:avLst/>
          </a:prstGeom>
        </p:spPr>
      </p:pic>
      <p:pic>
        <p:nvPicPr>
          <p:cNvPr id="11" name="Graphic 10" descr="Amazon Bedrock service icon.">
            <a:extLst>
              <a:ext uri="{FF2B5EF4-FFF2-40B4-BE49-F238E27FC236}">
                <a16:creationId xmlns:a16="http://schemas.microsoft.com/office/drawing/2014/main" id="{15D6B86F-AF41-E57F-5B5E-0AF71967BA5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324382" y="4810349"/>
            <a:ext cx="675807" cy="675807"/>
          </a:xfrm>
          <a:prstGeom prst="rect">
            <a:avLst/>
          </a:prstGeom>
        </p:spPr>
      </p:pic>
      <p:sp>
        <p:nvSpPr>
          <p:cNvPr id="32" name="label5">
            <a:extLst>
              <a:ext uri="{FF2B5EF4-FFF2-40B4-BE49-F238E27FC236}">
                <a16:creationId xmlns:a16="http://schemas.microsoft.com/office/drawing/2014/main" id="{AC55F8FA-5F2C-DB87-303D-1D2B8822EA8E}"/>
              </a:ext>
            </a:extLst>
          </p:cNvPr>
          <p:cNvSpPr txBox="1">
            <a:spLocks noChangeArrowheads="1"/>
          </p:cNvSpPr>
          <p:nvPr/>
        </p:nvSpPr>
        <p:spPr bwMode="auto">
          <a:xfrm>
            <a:off x="5166307" y="2815949"/>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Storage</a:t>
            </a:r>
          </a:p>
        </p:txBody>
      </p:sp>
      <p:sp>
        <p:nvSpPr>
          <p:cNvPr id="39" name="label5">
            <a:extLst>
              <a:ext uri="{FF2B5EF4-FFF2-40B4-BE49-F238E27FC236}">
                <a16:creationId xmlns:a16="http://schemas.microsoft.com/office/drawing/2014/main" id="{2990FB4E-65D5-ED1D-FC18-D682B791634C}"/>
              </a:ext>
            </a:extLst>
          </p:cNvPr>
          <p:cNvSpPr txBox="1">
            <a:spLocks noChangeArrowheads="1"/>
          </p:cNvSpPr>
          <p:nvPr/>
        </p:nvSpPr>
        <p:spPr bwMode="auto">
          <a:xfrm>
            <a:off x="3903845" y="4132543"/>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Lambda</a:t>
            </a:r>
          </a:p>
        </p:txBody>
      </p:sp>
      <p:pic>
        <p:nvPicPr>
          <p:cNvPr id="40" name="Graphic 13" descr="Lambda function resource icon for the AWS Lambda service icon.">
            <a:extLst>
              <a:ext uri="{FF2B5EF4-FFF2-40B4-BE49-F238E27FC236}">
                <a16:creationId xmlns:a16="http://schemas.microsoft.com/office/drawing/2014/main" id="{3862575A-0A57-3519-BEC4-01FBC4C6A89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306068" y="3524919"/>
            <a:ext cx="672160" cy="67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7" descr="Analyze Lending resource icon for the Amazon Textract service.">
            <a:extLst>
              <a:ext uri="{FF2B5EF4-FFF2-40B4-BE49-F238E27FC236}">
                <a16:creationId xmlns:a16="http://schemas.microsoft.com/office/drawing/2014/main" id="{FE8FCA67-A141-1FB6-1F08-1B8F98EABC1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6013492" y="4788872"/>
            <a:ext cx="676656" cy="67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6" descr="Client resource icon for the General Icons category.">
            <a:extLst>
              <a:ext uri="{FF2B5EF4-FFF2-40B4-BE49-F238E27FC236}">
                <a16:creationId xmlns:a16="http://schemas.microsoft.com/office/drawing/2014/main" id="{8C69E7D7-4655-9756-B6F3-7B88C19EC2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5065" y="3837708"/>
            <a:ext cx="786499" cy="786499"/>
          </a:xfrm>
          <a:prstGeom prst="rect">
            <a:avLst/>
          </a:prstGeom>
        </p:spPr>
      </p:pic>
      <p:sp>
        <p:nvSpPr>
          <p:cNvPr id="50" name="Rectangle 49">
            <a:extLst>
              <a:ext uri="{FF2B5EF4-FFF2-40B4-BE49-F238E27FC236}">
                <a16:creationId xmlns:a16="http://schemas.microsoft.com/office/drawing/2014/main" id="{A4A7990A-8715-CFEB-2002-6138C846395E}"/>
              </a:ext>
            </a:extLst>
          </p:cNvPr>
          <p:cNvSpPr/>
          <p:nvPr/>
        </p:nvSpPr>
        <p:spPr>
          <a:xfrm>
            <a:off x="4042298" y="4529279"/>
            <a:ext cx="3125993" cy="1276575"/>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1" name="label5">
            <a:extLst>
              <a:ext uri="{FF2B5EF4-FFF2-40B4-BE49-F238E27FC236}">
                <a16:creationId xmlns:a16="http://schemas.microsoft.com/office/drawing/2014/main" id="{BE0AD156-3A2C-0CAD-8F14-E8DB20C4CC6C}"/>
              </a:ext>
            </a:extLst>
          </p:cNvPr>
          <p:cNvSpPr txBox="1">
            <a:spLocks noChangeArrowheads="1"/>
          </p:cNvSpPr>
          <p:nvPr/>
        </p:nvSpPr>
        <p:spPr bwMode="auto">
          <a:xfrm>
            <a:off x="3649494" y="448852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Bedrock</a:t>
            </a:r>
          </a:p>
        </p:txBody>
      </p:sp>
      <p:pic>
        <p:nvPicPr>
          <p:cNvPr id="53" name="Picture 2" descr="Python - Social media &amp; Logos Icons">
            <a:extLst>
              <a:ext uri="{FF2B5EF4-FFF2-40B4-BE49-F238E27FC236}">
                <a16:creationId xmlns:a16="http://schemas.microsoft.com/office/drawing/2014/main" id="{53129860-0444-1B12-FB7F-4D6D6F13C58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23687" y="3410295"/>
            <a:ext cx="183360" cy="19305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descr="Arrow pointing left.">
            <a:extLst>
              <a:ext uri="{FF2B5EF4-FFF2-40B4-BE49-F238E27FC236}">
                <a16:creationId xmlns:a16="http://schemas.microsoft.com/office/drawing/2014/main" id="{C50B6185-E990-BFF0-0975-C99B1AECDEBE}"/>
              </a:ext>
            </a:extLst>
          </p:cNvPr>
          <p:cNvCxnSpPr>
            <a:cxnSpLocks/>
          </p:cNvCxnSpPr>
          <p:nvPr/>
        </p:nvCxnSpPr>
        <p:spPr>
          <a:xfrm>
            <a:off x="6376431" y="2481360"/>
            <a:ext cx="1738544"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61" name="Freeform 62" descr="Ninety degree arrow pointing down to the left.">
            <a:extLst>
              <a:ext uri="{FF2B5EF4-FFF2-40B4-BE49-F238E27FC236}">
                <a16:creationId xmlns:a16="http://schemas.microsoft.com/office/drawing/2014/main" id="{D70AF50A-E9E6-AB70-5BA7-6854B08839F0}"/>
              </a:ext>
            </a:extLst>
          </p:cNvPr>
          <p:cNvSpPr/>
          <p:nvPr/>
        </p:nvSpPr>
        <p:spPr>
          <a:xfrm rot="10800000" flipH="1">
            <a:off x="7395141" y="2514679"/>
            <a:ext cx="1248898" cy="2627392"/>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62" name="label5">
            <a:extLst>
              <a:ext uri="{FF2B5EF4-FFF2-40B4-BE49-F238E27FC236}">
                <a16:creationId xmlns:a16="http://schemas.microsoft.com/office/drawing/2014/main" id="{E5A247A9-60C7-A62D-E587-99A66163DCA3}"/>
              </a:ext>
            </a:extLst>
          </p:cNvPr>
          <p:cNvSpPr txBox="1">
            <a:spLocks noChangeArrowheads="1"/>
          </p:cNvSpPr>
          <p:nvPr/>
        </p:nvSpPr>
        <p:spPr bwMode="auto">
          <a:xfrm>
            <a:off x="6471757" y="1881299"/>
            <a:ext cx="787732" cy="553998"/>
          </a:xfrm>
          <a:prstGeom prst="rect">
            <a:avLst/>
          </a:prstGeom>
          <a:solidFill>
            <a:schemeClr val="bg1"/>
          </a:solidFill>
          <a:ln w="9525">
            <a:noFill/>
            <a:miter lim="800000"/>
            <a:headEnd/>
            <a:tailEnd/>
          </a:ln>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457200">
              <a:defRPr/>
            </a:pPr>
            <a:r>
              <a:rPr lang="en-US" sz="1000" b="1">
                <a:latin typeface="Arial"/>
                <a:cs typeface="Arial"/>
              </a:rPr>
              <a:t>USA Spending Data</a:t>
            </a:r>
            <a:endParaRPr lang="en-US">
              <a:cs typeface="Calibri"/>
            </a:endParaRPr>
          </a:p>
        </p:txBody>
      </p:sp>
      <p:sp>
        <p:nvSpPr>
          <p:cNvPr id="63" name="label5">
            <a:extLst>
              <a:ext uri="{FF2B5EF4-FFF2-40B4-BE49-F238E27FC236}">
                <a16:creationId xmlns:a16="http://schemas.microsoft.com/office/drawing/2014/main" id="{41F66371-A6FD-8091-5C9D-83D535765F3B}"/>
              </a:ext>
            </a:extLst>
          </p:cNvPr>
          <p:cNvSpPr txBox="1">
            <a:spLocks noChangeArrowheads="1"/>
          </p:cNvSpPr>
          <p:nvPr/>
        </p:nvSpPr>
        <p:spPr bwMode="auto">
          <a:xfrm>
            <a:off x="7443347" y="4539004"/>
            <a:ext cx="1056060" cy="553998"/>
          </a:xfrm>
          <a:prstGeom prst="rect">
            <a:avLst/>
          </a:prstGeom>
          <a:solidFill>
            <a:schemeClr val="bg1"/>
          </a:solidFill>
          <a:ln>
            <a:noFill/>
          </a:ln>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457200">
              <a:defRPr/>
            </a:pPr>
            <a:r>
              <a:rPr lang="en-US" altLang="en-US" sz="1000" b="1">
                <a:latin typeface="Arial"/>
                <a:cs typeface="Arial"/>
              </a:rPr>
              <a:t>Web Crawler Metadata</a:t>
            </a:r>
          </a:p>
          <a:p>
            <a:pPr defTabSz="457200">
              <a:defRPr/>
            </a:pPr>
            <a:endParaRPr kumimoji="0" lang="en-US" altLang="en-US" sz="1000" b="1" i="0" u="none" strike="noStrike" kern="1200" cap="none" spc="0" normalizeH="0" baseline="0" noProof="0">
              <a:ln>
                <a:noFill/>
              </a:ln>
              <a:effectLst/>
              <a:uLnTx/>
              <a:uFillTx/>
              <a:latin typeface="Arial"/>
              <a:cs typeface="Arial"/>
            </a:endParaRPr>
          </a:p>
        </p:txBody>
      </p:sp>
      <p:sp>
        <p:nvSpPr>
          <p:cNvPr id="2049" name="label5">
            <a:extLst>
              <a:ext uri="{FF2B5EF4-FFF2-40B4-BE49-F238E27FC236}">
                <a16:creationId xmlns:a16="http://schemas.microsoft.com/office/drawing/2014/main" id="{40BD1B7C-91AD-852E-9CF7-615B9D78D6CE}"/>
              </a:ext>
            </a:extLst>
          </p:cNvPr>
          <p:cNvSpPr txBox="1">
            <a:spLocks noChangeArrowheads="1"/>
          </p:cNvSpPr>
          <p:nvPr/>
        </p:nvSpPr>
        <p:spPr bwMode="auto">
          <a:xfrm>
            <a:off x="0" y="4592629"/>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User Query</a:t>
            </a:r>
          </a:p>
        </p:txBody>
      </p:sp>
      <p:pic>
        <p:nvPicPr>
          <p:cNvPr id="2053" name="Picture 4" descr="aws ec2&quot; Icon - Download for free – Iconduck">
            <a:extLst>
              <a:ext uri="{FF2B5EF4-FFF2-40B4-BE49-F238E27FC236}">
                <a16:creationId xmlns:a16="http://schemas.microsoft.com/office/drawing/2014/main" id="{889DFE58-3B75-7103-56C9-199AE7C96BC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286608" y="3511462"/>
            <a:ext cx="676656" cy="680894"/>
          </a:xfrm>
          <a:prstGeom prst="rect">
            <a:avLst/>
          </a:prstGeom>
          <a:noFill/>
          <a:extLst>
            <a:ext uri="{909E8E84-426E-40DD-AFC4-6F175D3DCCD1}">
              <a14:hiddenFill xmlns:a14="http://schemas.microsoft.com/office/drawing/2010/main">
                <a:solidFill>
                  <a:srgbClr val="FFFFFF"/>
                </a:solidFill>
              </a14:hiddenFill>
            </a:ext>
          </a:extLst>
        </p:spPr>
      </p:pic>
      <p:grpSp>
        <p:nvGrpSpPr>
          <p:cNvPr id="2054" name="Group 2053">
            <a:extLst>
              <a:ext uri="{FF2B5EF4-FFF2-40B4-BE49-F238E27FC236}">
                <a16:creationId xmlns:a16="http://schemas.microsoft.com/office/drawing/2014/main" id="{35892F39-7D95-89EA-39FF-7FDCF1E9C11A}"/>
              </a:ext>
            </a:extLst>
          </p:cNvPr>
          <p:cNvGrpSpPr/>
          <p:nvPr/>
        </p:nvGrpSpPr>
        <p:grpSpPr>
          <a:xfrm>
            <a:off x="3055936" y="3434070"/>
            <a:ext cx="329184" cy="395110"/>
            <a:chOff x="816429" y="1963467"/>
            <a:chExt cx="1435689" cy="1818679"/>
          </a:xfrm>
        </p:grpSpPr>
        <p:sp>
          <p:nvSpPr>
            <p:cNvPr id="2055" name="Rectangle 2054">
              <a:extLst>
                <a:ext uri="{FF2B5EF4-FFF2-40B4-BE49-F238E27FC236}">
                  <a16:creationId xmlns:a16="http://schemas.microsoft.com/office/drawing/2014/main" id="{C1628723-26D7-5FE1-D2A8-C50A6F57331E}"/>
                </a:ext>
              </a:extLst>
            </p:cNvPr>
            <p:cNvSpPr/>
            <p:nvPr/>
          </p:nvSpPr>
          <p:spPr bwMode="gray">
            <a:xfrm>
              <a:off x="816429" y="1963467"/>
              <a:ext cx="1435689" cy="1818679"/>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p>
          </p:txBody>
        </p:sp>
        <p:pic>
          <p:nvPicPr>
            <p:cNvPr id="2057" name="Graphic 2056">
              <a:extLst>
                <a:ext uri="{FF2B5EF4-FFF2-40B4-BE49-F238E27FC236}">
                  <a16:creationId xmlns:a16="http://schemas.microsoft.com/office/drawing/2014/main" id="{7A322A67-2DB7-D017-D480-EDED33D6386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54895" y="1991699"/>
              <a:ext cx="1372769" cy="1764484"/>
            </a:xfrm>
            <a:prstGeom prst="rect">
              <a:avLst/>
            </a:prstGeom>
          </p:spPr>
        </p:pic>
      </p:grpSp>
      <p:sp>
        <p:nvSpPr>
          <p:cNvPr id="2058" name="label5">
            <a:extLst>
              <a:ext uri="{FF2B5EF4-FFF2-40B4-BE49-F238E27FC236}">
                <a16:creationId xmlns:a16="http://schemas.microsoft.com/office/drawing/2014/main" id="{68DCEE3F-C968-CB19-5664-0E19C8CB3638}"/>
              </a:ext>
            </a:extLst>
          </p:cNvPr>
          <p:cNvSpPr txBox="1">
            <a:spLocks noChangeArrowheads="1"/>
          </p:cNvSpPr>
          <p:nvPr/>
        </p:nvSpPr>
        <p:spPr bwMode="auto">
          <a:xfrm>
            <a:off x="2086846" y="4170437"/>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Flask on EC2</a:t>
            </a:r>
          </a:p>
        </p:txBody>
      </p:sp>
      <p:pic>
        <p:nvPicPr>
          <p:cNvPr id="2060" name="Graphic 2059" descr="Badge 1 with solid fill">
            <a:extLst>
              <a:ext uri="{FF2B5EF4-FFF2-40B4-BE49-F238E27FC236}">
                <a16:creationId xmlns:a16="http://schemas.microsoft.com/office/drawing/2014/main" id="{6F3C918E-DFAE-5CBF-CE6F-717FE49729E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63621" y="4360313"/>
            <a:ext cx="332012" cy="332012"/>
          </a:xfrm>
          <a:prstGeom prst="rect">
            <a:avLst/>
          </a:prstGeom>
        </p:spPr>
      </p:pic>
      <p:pic>
        <p:nvPicPr>
          <p:cNvPr id="2061" name="Graphic 2060" descr="Badge with solid fill">
            <a:extLst>
              <a:ext uri="{FF2B5EF4-FFF2-40B4-BE49-F238E27FC236}">
                <a16:creationId xmlns:a16="http://schemas.microsoft.com/office/drawing/2014/main" id="{80174088-8AD0-26A4-0C48-79E2D9DE1699}"/>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96404" y="4366112"/>
            <a:ext cx="329184" cy="329184"/>
          </a:xfrm>
          <a:prstGeom prst="rect">
            <a:avLst/>
          </a:prstGeom>
        </p:spPr>
      </p:pic>
      <p:pic>
        <p:nvPicPr>
          <p:cNvPr id="2065" name="Graphic 2064" descr="Badge 6 with solid fill">
            <a:extLst>
              <a:ext uri="{FF2B5EF4-FFF2-40B4-BE49-F238E27FC236}">
                <a16:creationId xmlns:a16="http://schemas.microsoft.com/office/drawing/2014/main" id="{0EBC4294-34EA-D0AF-4273-0E25CA38A47A}"/>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74560" y="5231786"/>
            <a:ext cx="329184" cy="329184"/>
          </a:xfrm>
          <a:prstGeom prst="rect">
            <a:avLst/>
          </a:prstGeom>
        </p:spPr>
      </p:pic>
      <p:pic>
        <p:nvPicPr>
          <p:cNvPr id="2066" name="Graphic 2065" descr="Badge 1 with solid fill">
            <a:extLst>
              <a:ext uri="{FF2B5EF4-FFF2-40B4-BE49-F238E27FC236}">
                <a16:creationId xmlns:a16="http://schemas.microsoft.com/office/drawing/2014/main" id="{D14FBE93-221E-B5DD-A85F-7E316AA728E2}"/>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86920" y="1219755"/>
            <a:ext cx="332012" cy="332012"/>
          </a:xfrm>
          <a:prstGeom prst="rect">
            <a:avLst/>
          </a:prstGeom>
        </p:spPr>
      </p:pic>
      <p:pic>
        <p:nvPicPr>
          <p:cNvPr id="2067" name="Graphic 2066" descr="Badge with solid fill">
            <a:extLst>
              <a:ext uri="{FF2B5EF4-FFF2-40B4-BE49-F238E27FC236}">
                <a16:creationId xmlns:a16="http://schemas.microsoft.com/office/drawing/2014/main" id="{9DB74175-C0BF-2FE3-C590-56532A4ED96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383747" y="1740784"/>
            <a:ext cx="329184" cy="329184"/>
          </a:xfrm>
          <a:prstGeom prst="rect">
            <a:avLst/>
          </a:prstGeom>
        </p:spPr>
      </p:pic>
      <p:pic>
        <p:nvPicPr>
          <p:cNvPr id="2068" name="Graphic 2067" descr="Badge 3 with solid fill">
            <a:extLst>
              <a:ext uri="{FF2B5EF4-FFF2-40B4-BE49-F238E27FC236}">
                <a16:creationId xmlns:a16="http://schemas.microsoft.com/office/drawing/2014/main" id="{324E2C7F-FEA8-4F2C-A9CA-AB24E022B705}"/>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389748" y="2263472"/>
            <a:ext cx="329184" cy="329184"/>
          </a:xfrm>
          <a:prstGeom prst="rect">
            <a:avLst/>
          </a:prstGeom>
        </p:spPr>
      </p:pic>
      <p:pic>
        <p:nvPicPr>
          <p:cNvPr id="2069" name="Graphic 2068" descr="Badge 4 with solid fill">
            <a:extLst>
              <a:ext uri="{FF2B5EF4-FFF2-40B4-BE49-F238E27FC236}">
                <a16:creationId xmlns:a16="http://schemas.microsoft.com/office/drawing/2014/main" id="{E64E02B9-0A31-1BFC-DEDB-7860EB537F5E}"/>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414658" y="2915555"/>
            <a:ext cx="329184" cy="329184"/>
          </a:xfrm>
          <a:prstGeom prst="rect">
            <a:avLst/>
          </a:prstGeom>
        </p:spPr>
      </p:pic>
      <p:pic>
        <p:nvPicPr>
          <p:cNvPr id="2070" name="Graphic 2069" descr="Badge 5 with solid fill">
            <a:extLst>
              <a:ext uri="{FF2B5EF4-FFF2-40B4-BE49-F238E27FC236}">
                <a16:creationId xmlns:a16="http://schemas.microsoft.com/office/drawing/2014/main" id="{46ACCFF7-F3BE-22C0-1EFE-9BCEA7D3CF18}"/>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13030" y="3582170"/>
            <a:ext cx="329184" cy="329184"/>
          </a:xfrm>
          <a:prstGeom prst="rect">
            <a:avLst/>
          </a:prstGeom>
        </p:spPr>
      </p:pic>
      <p:pic>
        <p:nvPicPr>
          <p:cNvPr id="2071" name="Graphic 2070" descr="Badge 6 with solid fill">
            <a:extLst>
              <a:ext uri="{FF2B5EF4-FFF2-40B4-BE49-F238E27FC236}">
                <a16:creationId xmlns:a16="http://schemas.microsoft.com/office/drawing/2014/main" id="{7D0903BC-131F-5487-EA68-58150B2110A1}"/>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427813" y="3582170"/>
            <a:ext cx="329184" cy="329184"/>
          </a:xfrm>
          <a:prstGeom prst="rect">
            <a:avLst/>
          </a:prstGeom>
        </p:spPr>
      </p:pic>
      <p:pic>
        <p:nvPicPr>
          <p:cNvPr id="2072" name="Graphic 2071" descr="Badge 1 with solid fill">
            <a:extLst>
              <a:ext uri="{FF2B5EF4-FFF2-40B4-BE49-F238E27FC236}">
                <a16:creationId xmlns:a16="http://schemas.microsoft.com/office/drawing/2014/main" id="{D49C180E-82A4-C03B-3C91-74633528F2AC}"/>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30305" y="2514679"/>
            <a:ext cx="329184" cy="329184"/>
          </a:xfrm>
          <a:prstGeom prst="rect">
            <a:avLst/>
          </a:prstGeom>
        </p:spPr>
      </p:pic>
      <p:pic>
        <p:nvPicPr>
          <p:cNvPr id="2073" name="Graphic 2072" descr="Badge with solid fill">
            <a:extLst>
              <a:ext uri="{FF2B5EF4-FFF2-40B4-BE49-F238E27FC236}">
                <a16:creationId xmlns:a16="http://schemas.microsoft.com/office/drawing/2014/main" id="{04B34F94-DF7C-8D4F-56BD-40380CBC5C75}"/>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590116" y="5256730"/>
            <a:ext cx="329184" cy="329184"/>
          </a:xfrm>
          <a:prstGeom prst="rect">
            <a:avLst/>
          </a:prstGeom>
        </p:spPr>
      </p:pic>
      <p:pic>
        <p:nvPicPr>
          <p:cNvPr id="2076" name="Graphic 2075" descr="Badge with solid fill">
            <a:extLst>
              <a:ext uri="{FF2B5EF4-FFF2-40B4-BE49-F238E27FC236}">
                <a16:creationId xmlns:a16="http://schemas.microsoft.com/office/drawing/2014/main" id="{4792087F-F0B5-7593-D8AE-E059989DED46}"/>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25504" y="5646765"/>
            <a:ext cx="329184" cy="329184"/>
          </a:xfrm>
          <a:prstGeom prst="rect">
            <a:avLst/>
          </a:prstGeom>
        </p:spPr>
      </p:pic>
      <p:sp>
        <p:nvSpPr>
          <p:cNvPr id="2078" name="Title 40">
            <a:extLst>
              <a:ext uri="{FF2B5EF4-FFF2-40B4-BE49-F238E27FC236}">
                <a16:creationId xmlns:a16="http://schemas.microsoft.com/office/drawing/2014/main" id="{E05F1FE4-E1E1-4D67-5D47-8898A2546A08}"/>
              </a:ext>
            </a:extLst>
          </p:cNvPr>
          <p:cNvSpPr txBox="1">
            <a:spLocks/>
          </p:cNvSpPr>
          <p:nvPr/>
        </p:nvSpPr>
        <p:spPr bwMode="gray">
          <a:xfrm>
            <a:off x="8959790" y="702550"/>
            <a:ext cx="2305545" cy="594360"/>
          </a:xfrm>
          <a:prstGeom prst="rect">
            <a:avLst/>
          </a:prstGeom>
          <a:ln>
            <a:noFill/>
          </a:ln>
        </p:spPr>
        <p:txBody>
          <a:bodyPr vert="horz" lIns="182880" tIns="146304" rIns="182880" bIns="146304"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1400" b="1">
                <a:latin typeface="Open Sans"/>
                <a:ea typeface="Open Sans"/>
                <a:cs typeface="Open Sans"/>
              </a:rPr>
              <a:t>Agentic RAG Process</a:t>
            </a:r>
          </a:p>
        </p:txBody>
      </p:sp>
      <p:sp>
        <p:nvSpPr>
          <p:cNvPr id="2079" name="TextBox 2078">
            <a:extLst>
              <a:ext uri="{FF2B5EF4-FFF2-40B4-BE49-F238E27FC236}">
                <a16:creationId xmlns:a16="http://schemas.microsoft.com/office/drawing/2014/main" id="{E54925FD-0241-1E6D-FF50-717CB8651620}"/>
              </a:ext>
            </a:extLst>
          </p:cNvPr>
          <p:cNvSpPr txBox="1"/>
          <p:nvPr/>
        </p:nvSpPr>
        <p:spPr>
          <a:xfrm>
            <a:off x="9810143" y="1302381"/>
            <a:ext cx="1999007" cy="153888"/>
          </a:xfrm>
          <a:prstGeom prst="rect">
            <a:avLst/>
          </a:prstGeom>
          <a:noFill/>
        </p:spPr>
        <p:txBody>
          <a:bodyPr wrap="square" lIns="0" tIns="0" rIns="0" bIns="0" rtlCol="0" anchor="t">
            <a:spAutoFit/>
          </a:bodyPr>
          <a:lstStyle/>
          <a:p>
            <a:pPr>
              <a:spcBef>
                <a:spcPts val="600"/>
              </a:spcBef>
              <a:buSzPct val="100000"/>
            </a:pPr>
            <a:r>
              <a:rPr lang="en-US" sz="1000">
                <a:latin typeface="Open Sans"/>
                <a:ea typeface="Open Sans"/>
                <a:cs typeface="Open Sans"/>
              </a:rPr>
              <a:t>User makes a query</a:t>
            </a:r>
          </a:p>
        </p:txBody>
      </p:sp>
      <p:sp>
        <p:nvSpPr>
          <p:cNvPr id="2080" name="TextBox 2079">
            <a:extLst>
              <a:ext uri="{FF2B5EF4-FFF2-40B4-BE49-F238E27FC236}">
                <a16:creationId xmlns:a16="http://schemas.microsoft.com/office/drawing/2014/main" id="{C7032463-71EE-212C-6D8B-D6DA86B9B2D2}"/>
              </a:ext>
            </a:extLst>
          </p:cNvPr>
          <p:cNvSpPr txBox="1"/>
          <p:nvPr/>
        </p:nvSpPr>
        <p:spPr>
          <a:xfrm>
            <a:off x="9822747" y="4867065"/>
            <a:ext cx="1999007" cy="461665"/>
          </a:xfrm>
          <a:prstGeom prst="rect">
            <a:avLst/>
          </a:prstGeom>
          <a:noFill/>
        </p:spPr>
        <p:txBody>
          <a:bodyPr wrap="square" lIns="0" tIns="0" rIns="0" bIns="0" rtlCol="0" anchor="t">
            <a:spAutoFit/>
          </a:bodyPr>
          <a:lstStyle/>
          <a:p>
            <a:pPr>
              <a:spcBef>
                <a:spcPts val="600"/>
              </a:spcBef>
              <a:buSzPct val="100000"/>
            </a:pPr>
            <a:r>
              <a:rPr lang="en-US" sz="1000">
                <a:latin typeface="Open Sans"/>
                <a:ea typeface="Open Sans"/>
                <a:cs typeface="Open Sans"/>
              </a:rPr>
              <a:t>Documents accessed from  - </a:t>
            </a:r>
            <a:r>
              <a:rPr lang="en-US" sz="1000">
                <a:latin typeface="Open Sans"/>
                <a:ea typeface="Open Sans"/>
                <a:cs typeface="Open Sans"/>
                <a:hlinkClick r:id="rId40"/>
              </a:rPr>
              <a:t>https://www.usaspending.gov/</a:t>
            </a:r>
            <a:r>
              <a:rPr lang="en-US" sz="1000">
                <a:latin typeface="Open Sans"/>
                <a:ea typeface="Open Sans"/>
                <a:cs typeface="Open Sans"/>
              </a:rPr>
              <a:t> </a:t>
            </a:r>
            <a:r>
              <a:rPr lang="en-US" sz="1000">
                <a:latin typeface="Open Sans"/>
                <a:ea typeface="+mn-lt"/>
                <a:cs typeface="Arial"/>
              </a:rPr>
              <a:t> and datasets saved to S3.</a:t>
            </a:r>
            <a:endParaRPr lang="en-US" sz="1000">
              <a:latin typeface="Open Sans"/>
              <a:cs typeface="Arial"/>
            </a:endParaRPr>
          </a:p>
        </p:txBody>
      </p:sp>
      <p:sp>
        <p:nvSpPr>
          <p:cNvPr id="2081" name="Title 40">
            <a:extLst>
              <a:ext uri="{FF2B5EF4-FFF2-40B4-BE49-F238E27FC236}">
                <a16:creationId xmlns:a16="http://schemas.microsoft.com/office/drawing/2014/main" id="{3B7A1BB5-5544-C754-4639-9B1D65754DA8}"/>
              </a:ext>
            </a:extLst>
          </p:cNvPr>
          <p:cNvSpPr txBox="1">
            <a:spLocks/>
          </p:cNvSpPr>
          <p:nvPr/>
        </p:nvSpPr>
        <p:spPr bwMode="gray">
          <a:xfrm>
            <a:off x="8939894" y="4136708"/>
            <a:ext cx="3051126" cy="594360"/>
          </a:xfrm>
          <a:prstGeom prst="rect">
            <a:avLst/>
          </a:prstGeom>
          <a:ln>
            <a:noFill/>
          </a:ln>
        </p:spPr>
        <p:txBody>
          <a:bodyPr vert="horz" lIns="182880" tIns="146304" rIns="182880" bIns="146304"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1400" b="1">
                <a:latin typeface="Open Sans"/>
                <a:ea typeface="Open Sans"/>
                <a:cs typeface="Open Sans"/>
              </a:rPr>
              <a:t>Data Ingestion | Data Queries | Knowledge Base</a:t>
            </a:r>
          </a:p>
        </p:txBody>
      </p:sp>
      <p:sp>
        <p:nvSpPr>
          <p:cNvPr id="2156" name="Rectangle 2155" descr="Availability Zone 1 represented by availability zone resource group.">
            <a:extLst>
              <a:ext uri="{FF2B5EF4-FFF2-40B4-BE49-F238E27FC236}">
                <a16:creationId xmlns:a16="http://schemas.microsoft.com/office/drawing/2014/main" id="{2CB34551-3712-A3CF-D35A-8EEDCD342B9E}"/>
              </a:ext>
            </a:extLst>
          </p:cNvPr>
          <p:cNvSpPr/>
          <p:nvPr/>
        </p:nvSpPr>
        <p:spPr bwMode="auto">
          <a:xfrm>
            <a:off x="1978894" y="2997731"/>
            <a:ext cx="1687725" cy="1726537"/>
          </a:xfrm>
          <a:prstGeom prst="rect">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Front End</a:t>
            </a:r>
          </a:p>
        </p:txBody>
      </p:sp>
      <p:sp>
        <p:nvSpPr>
          <p:cNvPr id="2158" name="label5">
            <a:extLst>
              <a:ext uri="{FF2B5EF4-FFF2-40B4-BE49-F238E27FC236}">
                <a16:creationId xmlns:a16="http://schemas.microsoft.com/office/drawing/2014/main" id="{477FDFB5-3468-F3B6-7FA2-D8ACFC14928E}"/>
              </a:ext>
            </a:extLst>
          </p:cNvPr>
          <p:cNvSpPr txBox="1">
            <a:spLocks noChangeArrowheads="1"/>
          </p:cNvSpPr>
          <p:nvPr/>
        </p:nvSpPr>
        <p:spPr bwMode="auto">
          <a:xfrm>
            <a:off x="5575367" y="5503890"/>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Knowledge Base</a:t>
            </a:r>
          </a:p>
        </p:txBody>
      </p:sp>
      <p:cxnSp>
        <p:nvCxnSpPr>
          <p:cNvPr id="2168" name="Straight Arrow Connector 2167" descr="Arrow pointing left.">
            <a:extLst>
              <a:ext uri="{FF2B5EF4-FFF2-40B4-BE49-F238E27FC236}">
                <a16:creationId xmlns:a16="http://schemas.microsoft.com/office/drawing/2014/main" id="{90A37BE5-6327-0D30-F574-C16DE99BA0AF}"/>
              </a:ext>
            </a:extLst>
          </p:cNvPr>
          <p:cNvCxnSpPr>
            <a:cxnSpLocks/>
          </p:cNvCxnSpPr>
          <p:nvPr/>
        </p:nvCxnSpPr>
        <p:spPr>
          <a:xfrm flipH="1">
            <a:off x="5170794" y="5063435"/>
            <a:ext cx="758952"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C3207648-929F-C4D6-A877-6B8826473678}"/>
              </a:ext>
              <a:ext uri="{C183D7F6-B498-43B3-948B-1728B52AA6E4}">
                <adec:decorative xmlns:adec="http://schemas.microsoft.com/office/drawing/2017/decorative" val="1"/>
              </a:ext>
            </a:extLst>
          </p:cNvPr>
          <p:cNvCxnSpPr>
            <a:cxnSpLocks/>
          </p:cNvCxnSpPr>
          <p:nvPr/>
        </p:nvCxnSpPr>
        <p:spPr bwMode="auto">
          <a:xfrm flipH="1">
            <a:off x="1255640" y="4141338"/>
            <a:ext cx="343246"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31" name="Elbow Connector 1030">
            <a:extLst>
              <a:ext uri="{FF2B5EF4-FFF2-40B4-BE49-F238E27FC236}">
                <a16:creationId xmlns:a16="http://schemas.microsoft.com/office/drawing/2014/main" id="{085B7380-A551-7A10-8DB0-FAE1FCC01929}"/>
              </a:ext>
            </a:extLst>
          </p:cNvPr>
          <p:cNvCxnSpPr>
            <a:cxnSpLocks/>
            <a:stCxn id="2156" idx="2"/>
            <a:endCxn id="2049" idx="2"/>
          </p:cNvCxnSpPr>
          <p:nvPr/>
        </p:nvCxnSpPr>
        <p:spPr>
          <a:xfrm rot="5400000">
            <a:off x="1715333" y="3762204"/>
            <a:ext cx="145360" cy="2069488"/>
          </a:xfrm>
          <a:prstGeom prst="bentConnector3">
            <a:avLst>
              <a:gd name="adj1" fmla="val 257265"/>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97496626-AEDB-183D-89E1-51DB1F3D16D3}"/>
              </a:ext>
            </a:extLst>
          </p:cNvPr>
          <p:cNvSpPr txBox="1"/>
          <p:nvPr/>
        </p:nvSpPr>
        <p:spPr>
          <a:xfrm>
            <a:off x="9768903" y="5644122"/>
            <a:ext cx="2208646" cy="553998"/>
          </a:xfrm>
          <a:prstGeom prst="rect">
            <a:avLst/>
          </a:prstGeom>
          <a:noFill/>
        </p:spPr>
        <p:txBody>
          <a:bodyPr wrap="square" lIns="91440" tIns="45720" rIns="91440" bIns="45720" anchor="t">
            <a:spAutoFit/>
          </a:bodyPr>
          <a:lstStyle/>
          <a:p>
            <a:pPr>
              <a:spcBef>
                <a:spcPts val="600"/>
              </a:spcBef>
              <a:buSzPct val="100000"/>
            </a:pPr>
            <a:r>
              <a:rPr lang="en-US" sz="1000">
                <a:latin typeface="Open Sans"/>
                <a:ea typeface="Open Sans"/>
                <a:cs typeface="Open Sans"/>
              </a:rPr>
              <a:t>Metadata accessed through web crawler and uploaded to knowledge base</a:t>
            </a:r>
          </a:p>
        </p:txBody>
      </p:sp>
      <p:sp>
        <p:nvSpPr>
          <p:cNvPr id="1037" name="TextBox 1036">
            <a:extLst>
              <a:ext uri="{FF2B5EF4-FFF2-40B4-BE49-F238E27FC236}">
                <a16:creationId xmlns:a16="http://schemas.microsoft.com/office/drawing/2014/main" id="{0FA19FD5-4F69-DD1C-8629-3238411D6B19}"/>
              </a:ext>
            </a:extLst>
          </p:cNvPr>
          <p:cNvSpPr txBox="1"/>
          <p:nvPr/>
        </p:nvSpPr>
        <p:spPr>
          <a:xfrm>
            <a:off x="9742434" y="1607862"/>
            <a:ext cx="2311954" cy="553998"/>
          </a:xfrm>
          <a:prstGeom prst="rect">
            <a:avLst/>
          </a:prstGeom>
          <a:noFill/>
        </p:spPr>
        <p:txBody>
          <a:bodyPr wrap="square" lIns="91440" tIns="45720" rIns="91440" bIns="45720" anchor="t">
            <a:spAutoFit/>
          </a:bodyPr>
          <a:lstStyle/>
          <a:p>
            <a:pPr>
              <a:spcBef>
                <a:spcPts val="600"/>
              </a:spcBef>
              <a:buSzPct val="100000"/>
            </a:pPr>
            <a:r>
              <a:rPr lang="en-US" sz="1000">
                <a:latin typeface="Open Sans"/>
                <a:ea typeface="Open Sans"/>
                <a:cs typeface="Open Sans"/>
              </a:rPr>
              <a:t>Flask application is deployed on EC2 to handle frontend queries which in turn triggers Lambda</a:t>
            </a:r>
          </a:p>
        </p:txBody>
      </p:sp>
      <p:sp>
        <p:nvSpPr>
          <p:cNvPr id="1038" name="TextBox 1037">
            <a:extLst>
              <a:ext uri="{FF2B5EF4-FFF2-40B4-BE49-F238E27FC236}">
                <a16:creationId xmlns:a16="http://schemas.microsoft.com/office/drawing/2014/main" id="{21455AFE-5FFA-EF2B-077B-4D678E4A0813}"/>
              </a:ext>
            </a:extLst>
          </p:cNvPr>
          <p:cNvSpPr txBox="1"/>
          <p:nvPr/>
        </p:nvSpPr>
        <p:spPr>
          <a:xfrm>
            <a:off x="9715303" y="2204605"/>
            <a:ext cx="2311954" cy="553998"/>
          </a:xfrm>
          <a:prstGeom prst="rect">
            <a:avLst/>
          </a:prstGeom>
          <a:noFill/>
        </p:spPr>
        <p:txBody>
          <a:bodyPr wrap="square" lIns="91440" tIns="45720" rIns="91440" bIns="45720" anchor="t">
            <a:spAutoFit/>
          </a:bodyPr>
          <a:lstStyle/>
          <a:p>
            <a:pPr>
              <a:spcBef>
                <a:spcPts val="600"/>
              </a:spcBef>
              <a:buSzPct val="100000"/>
            </a:pPr>
            <a:r>
              <a:rPr lang="en-US" sz="1000">
                <a:latin typeface="Open Sans"/>
                <a:ea typeface="Open Sans"/>
                <a:cs typeface="Open Sans"/>
              </a:rPr>
              <a:t>The lambda creates an agent runtime where the required files’ S3 URI is attached for analysis</a:t>
            </a:r>
          </a:p>
        </p:txBody>
      </p:sp>
      <p:sp>
        <p:nvSpPr>
          <p:cNvPr id="1039" name="TextBox 1038">
            <a:extLst>
              <a:ext uri="{FF2B5EF4-FFF2-40B4-BE49-F238E27FC236}">
                <a16:creationId xmlns:a16="http://schemas.microsoft.com/office/drawing/2014/main" id="{3FFFF868-CADC-DF14-9B85-E80B7B870ACD}"/>
              </a:ext>
            </a:extLst>
          </p:cNvPr>
          <p:cNvSpPr txBox="1"/>
          <p:nvPr/>
        </p:nvSpPr>
        <p:spPr>
          <a:xfrm>
            <a:off x="9715089" y="3418544"/>
            <a:ext cx="2311954" cy="707886"/>
          </a:xfrm>
          <a:prstGeom prst="rect">
            <a:avLst/>
          </a:prstGeom>
          <a:noFill/>
        </p:spPr>
        <p:txBody>
          <a:bodyPr wrap="square" lIns="91440" tIns="45720" rIns="91440" bIns="45720" anchor="t">
            <a:spAutoFit/>
          </a:bodyPr>
          <a:lstStyle/>
          <a:p>
            <a:pPr>
              <a:spcBef>
                <a:spcPts val="600"/>
              </a:spcBef>
              <a:buSzPct val="100000"/>
            </a:pPr>
            <a:r>
              <a:rPr lang="en-US" sz="1000">
                <a:latin typeface="Open Sans"/>
                <a:ea typeface="Open Sans"/>
                <a:cs typeface="Open Sans"/>
              </a:rPr>
              <a:t>The flask application retrieves the  agent’s response as well as any artifacts (plots, images, etc.) and is then displayed to user</a:t>
            </a:r>
          </a:p>
        </p:txBody>
      </p:sp>
      <p:pic>
        <p:nvPicPr>
          <p:cNvPr id="7" name="Graphic 6">
            <a:extLst>
              <a:ext uri="{FF2B5EF4-FFF2-40B4-BE49-F238E27FC236}">
                <a16:creationId xmlns:a16="http://schemas.microsoft.com/office/drawing/2014/main" id="{FD607AEB-83F7-AD9D-CE47-C6582DDA3C1D}"/>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633114" y="2139028"/>
            <a:ext cx="675807" cy="675807"/>
          </a:xfrm>
          <a:prstGeom prst="rect">
            <a:avLst/>
          </a:prstGeom>
        </p:spPr>
      </p:pic>
      <p:pic>
        <p:nvPicPr>
          <p:cNvPr id="13" name="Graphic 12" descr="Badge 1 with solid fill">
            <a:extLst>
              <a:ext uri="{FF2B5EF4-FFF2-40B4-BE49-F238E27FC236}">
                <a16:creationId xmlns:a16="http://schemas.microsoft.com/office/drawing/2014/main" id="{57EFC973-F255-141F-2728-0521F5B3F9DA}"/>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428380" y="4868526"/>
            <a:ext cx="329184" cy="329184"/>
          </a:xfrm>
          <a:prstGeom prst="rect">
            <a:avLst/>
          </a:prstGeom>
        </p:spPr>
      </p:pic>
      <p:cxnSp>
        <p:nvCxnSpPr>
          <p:cNvPr id="19" name="Straight Arrow Connector 18" descr="Arrow pointing left.">
            <a:extLst>
              <a:ext uri="{FF2B5EF4-FFF2-40B4-BE49-F238E27FC236}">
                <a16:creationId xmlns:a16="http://schemas.microsoft.com/office/drawing/2014/main" id="{96A8C25C-CAA2-466A-A5D7-9709B77103ED}"/>
              </a:ext>
            </a:extLst>
          </p:cNvPr>
          <p:cNvCxnSpPr>
            <a:cxnSpLocks/>
          </p:cNvCxnSpPr>
          <p:nvPr/>
        </p:nvCxnSpPr>
        <p:spPr>
          <a:xfrm>
            <a:off x="3788795" y="3820890"/>
            <a:ext cx="417843"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25" name="Graphic 24" descr="Badge 3 with solid fill">
            <a:extLst>
              <a:ext uri="{FF2B5EF4-FFF2-40B4-BE49-F238E27FC236}">
                <a16:creationId xmlns:a16="http://schemas.microsoft.com/office/drawing/2014/main" id="{29683491-6998-46C1-8262-B34208F722E4}"/>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207899" y="3627692"/>
            <a:ext cx="329184" cy="329184"/>
          </a:xfrm>
          <a:prstGeom prst="rect">
            <a:avLst/>
          </a:prstGeom>
        </p:spPr>
      </p:pic>
      <p:cxnSp>
        <p:nvCxnSpPr>
          <p:cNvPr id="30" name="Straight Arrow Connector 29" descr="Arrow pointing left.">
            <a:extLst>
              <a:ext uri="{FF2B5EF4-FFF2-40B4-BE49-F238E27FC236}">
                <a16:creationId xmlns:a16="http://schemas.microsoft.com/office/drawing/2014/main" id="{65A10C81-6C20-9771-F21D-B1A3A7392A31}"/>
              </a:ext>
            </a:extLst>
          </p:cNvPr>
          <p:cNvCxnSpPr>
            <a:cxnSpLocks/>
          </p:cNvCxnSpPr>
          <p:nvPr/>
        </p:nvCxnSpPr>
        <p:spPr>
          <a:xfrm flipH="1">
            <a:off x="3830959" y="3914738"/>
            <a:ext cx="375679"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descr="Arrow pointing left.">
            <a:extLst>
              <a:ext uri="{FF2B5EF4-FFF2-40B4-BE49-F238E27FC236}">
                <a16:creationId xmlns:a16="http://schemas.microsoft.com/office/drawing/2014/main" id="{A2743A9C-83C8-FAF1-754C-174178CA35DC}"/>
              </a:ext>
            </a:extLst>
          </p:cNvPr>
          <p:cNvCxnSpPr>
            <a:cxnSpLocks/>
          </p:cNvCxnSpPr>
          <p:nvPr/>
        </p:nvCxnSpPr>
        <p:spPr>
          <a:xfrm flipV="1">
            <a:off x="5795354" y="3082063"/>
            <a:ext cx="25118" cy="97372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6" name="Elbow Connector 1030">
            <a:extLst>
              <a:ext uri="{FF2B5EF4-FFF2-40B4-BE49-F238E27FC236}">
                <a16:creationId xmlns:a16="http://schemas.microsoft.com/office/drawing/2014/main" id="{594532D6-6D29-EBF5-6D1B-042E884089E0}"/>
              </a:ext>
            </a:extLst>
          </p:cNvPr>
          <p:cNvCxnSpPr>
            <a:cxnSpLocks/>
            <a:stCxn id="40" idx="0"/>
            <a:endCxn id="7" idx="1"/>
          </p:cNvCxnSpPr>
          <p:nvPr/>
        </p:nvCxnSpPr>
        <p:spPr>
          <a:xfrm rot="5400000" flipH="1" flipV="1">
            <a:off x="4613638" y="2505443"/>
            <a:ext cx="1047987" cy="990966"/>
          </a:xfrm>
          <a:prstGeom prst="bentConnector2">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7" name="Graphic 56" descr="Badge 4 with solid fill">
            <a:extLst>
              <a:ext uri="{FF2B5EF4-FFF2-40B4-BE49-F238E27FC236}">
                <a16:creationId xmlns:a16="http://schemas.microsoft.com/office/drawing/2014/main" id="{E3463374-0AF1-2DDF-7375-A284F38085D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624752" y="2932141"/>
            <a:ext cx="329184" cy="329184"/>
          </a:xfrm>
          <a:prstGeom prst="rect">
            <a:avLst/>
          </a:prstGeom>
        </p:spPr>
      </p:pic>
      <p:cxnSp>
        <p:nvCxnSpPr>
          <p:cNvPr id="1033" name="Straight Arrow Connector 1032" descr="Arrow pointing left.">
            <a:extLst>
              <a:ext uri="{FF2B5EF4-FFF2-40B4-BE49-F238E27FC236}">
                <a16:creationId xmlns:a16="http://schemas.microsoft.com/office/drawing/2014/main" id="{E61C83C4-A1F4-F6CF-5115-C396DFBFB41D}"/>
              </a:ext>
            </a:extLst>
          </p:cNvPr>
          <p:cNvCxnSpPr>
            <a:cxnSpLocks/>
          </p:cNvCxnSpPr>
          <p:nvPr/>
        </p:nvCxnSpPr>
        <p:spPr>
          <a:xfrm>
            <a:off x="5114788" y="3909921"/>
            <a:ext cx="669616" cy="574144"/>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43" name="Elbow Connector 1030">
            <a:extLst>
              <a:ext uri="{FF2B5EF4-FFF2-40B4-BE49-F238E27FC236}">
                <a16:creationId xmlns:a16="http://schemas.microsoft.com/office/drawing/2014/main" id="{E4EB39E9-051C-8221-868E-104858BE6144}"/>
              </a:ext>
            </a:extLst>
          </p:cNvPr>
          <p:cNvCxnSpPr>
            <a:cxnSpLocks/>
            <a:stCxn id="7" idx="0"/>
            <a:endCxn id="2156" idx="0"/>
          </p:cNvCxnSpPr>
          <p:nvPr/>
        </p:nvCxnSpPr>
        <p:spPr>
          <a:xfrm rot="16200000" flipH="1" flipV="1">
            <a:off x="3967536" y="994248"/>
            <a:ext cx="858703" cy="3148261"/>
          </a:xfrm>
          <a:prstGeom prst="bentConnector3">
            <a:avLst>
              <a:gd name="adj1" fmla="val -1235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48" name="Graphic 1047" descr="Badge 5 with solid fill">
            <a:extLst>
              <a:ext uri="{FF2B5EF4-FFF2-40B4-BE49-F238E27FC236}">
                <a16:creationId xmlns:a16="http://schemas.microsoft.com/office/drawing/2014/main" id="{A30C3FDC-0822-A0FE-94F8-AA22220438A8}"/>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39253" y="2064530"/>
            <a:ext cx="329184" cy="329184"/>
          </a:xfrm>
          <a:prstGeom prst="rect">
            <a:avLst/>
          </a:prstGeom>
        </p:spPr>
      </p:pic>
      <p:sp>
        <p:nvSpPr>
          <p:cNvPr id="1052" name="TextBox 1051">
            <a:extLst>
              <a:ext uri="{FF2B5EF4-FFF2-40B4-BE49-F238E27FC236}">
                <a16:creationId xmlns:a16="http://schemas.microsoft.com/office/drawing/2014/main" id="{0651C511-EDB7-8202-3669-E1F3D8CF433D}"/>
              </a:ext>
            </a:extLst>
          </p:cNvPr>
          <p:cNvSpPr txBox="1"/>
          <p:nvPr/>
        </p:nvSpPr>
        <p:spPr>
          <a:xfrm>
            <a:off x="9715089" y="2801348"/>
            <a:ext cx="2311954" cy="553998"/>
          </a:xfrm>
          <a:prstGeom prst="rect">
            <a:avLst/>
          </a:prstGeom>
          <a:noFill/>
        </p:spPr>
        <p:txBody>
          <a:bodyPr wrap="square" lIns="91440" tIns="45720" rIns="91440" bIns="45720" anchor="t">
            <a:spAutoFit/>
          </a:bodyPr>
          <a:lstStyle/>
          <a:p>
            <a:pPr>
              <a:spcBef>
                <a:spcPts val="600"/>
              </a:spcBef>
              <a:buSzPct val="100000"/>
            </a:pPr>
            <a:r>
              <a:rPr lang="en-US" sz="1000">
                <a:latin typeface="Open Sans"/>
                <a:ea typeface="Open Sans"/>
                <a:cs typeface="Open Sans"/>
              </a:rPr>
              <a:t>Any plots or similar artifacts created by the agent are then stored to the same S3 bucket</a:t>
            </a:r>
          </a:p>
        </p:txBody>
      </p:sp>
      <p:pic>
        <p:nvPicPr>
          <p:cNvPr id="3" name="Picture 2" descr="A black text on a white background&#10;&#10;AI-generated content may be incorrect.">
            <a:extLst>
              <a:ext uri="{FF2B5EF4-FFF2-40B4-BE49-F238E27FC236}">
                <a16:creationId xmlns:a16="http://schemas.microsoft.com/office/drawing/2014/main" id="{1AE12668-EC0E-5294-2912-7C0D9193B637}"/>
              </a:ext>
            </a:extLst>
          </p:cNvPr>
          <p:cNvPicPr>
            <a:picLocks noChangeAspect="1"/>
          </p:cNvPicPr>
          <p:nvPr/>
        </p:nvPicPr>
        <p:blipFill>
          <a:blip r:embed="rId43"/>
          <a:stretch>
            <a:fillRect/>
          </a:stretch>
        </p:blipFill>
        <p:spPr>
          <a:xfrm>
            <a:off x="7762875" y="2316904"/>
            <a:ext cx="1512093" cy="254847"/>
          </a:xfrm>
          <a:prstGeom prst="rect">
            <a:avLst/>
          </a:prstGeom>
        </p:spPr>
      </p:pic>
      <p:sp>
        <p:nvSpPr>
          <p:cNvPr id="4" name="TextBox 3">
            <a:extLst>
              <a:ext uri="{FF2B5EF4-FFF2-40B4-BE49-F238E27FC236}">
                <a16:creationId xmlns:a16="http://schemas.microsoft.com/office/drawing/2014/main" id="{91FE2F8D-022D-F237-310F-70CB5DF251C9}"/>
              </a:ext>
            </a:extLst>
          </p:cNvPr>
          <p:cNvSpPr txBox="1"/>
          <p:nvPr/>
        </p:nvSpPr>
        <p:spPr>
          <a:xfrm>
            <a:off x="6148609" y="10862"/>
            <a:ext cx="28113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Add redshift, data bricks, no web </a:t>
            </a:r>
            <a:r>
              <a:rPr lang="en-US" err="1"/>
              <a:t>crawliing</a:t>
            </a:r>
            <a:r>
              <a:rPr lang="en-US"/>
              <a:t>, </a:t>
            </a:r>
            <a:r>
              <a:rPr lang="en-US" err="1"/>
              <a:t>metada</a:t>
            </a:r>
            <a:r>
              <a:rPr lang="en-US"/>
              <a:t> file used. </a:t>
            </a:r>
            <a:r>
              <a:rPr lang="en-US" err="1"/>
              <a:t>Metada</a:t>
            </a:r>
            <a:r>
              <a:rPr lang="en-US"/>
              <a:t> – S3 bucket – refer Clinical search</a:t>
            </a:r>
          </a:p>
        </p:txBody>
      </p:sp>
    </p:spTree>
    <p:extLst>
      <p:ext uri="{BB962C8B-B14F-4D97-AF65-F5344CB8AC3E}">
        <p14:creationId xmlns:p14="http://schemas.microsoft.com/office/powerpoint/2010/main" val="1553936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873163-C949-4816-A988-D0F40D452F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06873163-C949-4816-A988-D0F40D452F2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D55692C-2A20-4674-8007-EDCD7ADDB7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7" name="Rectangle 6">
            <a:extLst>
              <a:ext uri="{FF2B5EF4-FFF2-40B4-BE49-F238E27FC236}">
                <a16:creationId xmlns:a16="http://schemas.microsoft.com/office/drawing/2014/main" id="{9DAA85C5-5668-4A94-9008-2E221D911BDC}"/>
              </a:ext>
            </a:extLst>
          </p:cNvPr>
          <p:cNvSpPr/>
          <p:nvPr/>
        </p:nvSpPr>
        <p:spPr>
          <a:xfrm>
            <a:off x="697222" y="1555531"/>
            <a:ext cx="10698480" cy="4309241"/>
          </a:xfrm>
          <a:prstGeom prst="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ea typeface="+mn-ea"/>
              <a:cs typeface="+mn-cs"/>
            </a:endParaRPr>
          </a:p>
        </p:txBody>
      </p:sp>
      <p:sp>
        <p:nvSpPr>
          <p:cNvPr id="9" name="Rectangle 8">
            <a:extLst>
              <a:ext uri="{FF2B5EF4-FFF2-40B4-BE49-F238E27FC236}">
                <a16:creationId xmlns:a16="http://schemas.microsoft.com/office/drawing/2014/main" id="{B6C5E3CB-D875-43C4-899B-99E40102BF17}"/>
              </a:ext>
            </a:extLst>
          </p:cNvPr>
          <p:cNvSpPr/>
          <p:nvPr/>
        </p:nvSpPr>
        <p:spPr>
          <a:xfrm>
            <a:off x="1332493" y="1786759"/>
            <a:ext cx="2635788" cy="3690163"/>
          </a:xfrm>
          <a:prstGeom prst="rect">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a:ln>
                  <a:noFill/>
                </a:ln>
                <a:solidFill>
                  <a:srgbClr val="000000"/>
                </a:solidFill>
                <a:effectLst/>
                <a:uLnTx/>
                <a:uFillTx/>
                <a:latin typeface="Open Sans"/>
                <a:ea typeface="Open Sans Extrabold"/>
                <a:cs typeface="Open Sans Extrabold"/>
              </a:rPr>
              <a:t>PROJECT PARAMETERS</a:t>
            </a:r>
            <a:endParaRPr lang="en-US" sz="1400" b="1" i="0" u="none" strike="noStrike" kern="1200" cap="none" spc="300" normalizeH="0" baseline="0" noProof="0">
              <a:ln>
                <a:noFill/>
              </a:ln>
              <a:solidFill>
                <a:srgbClr val="000000"/>
              </a:solidFill>
              <a:effectLst/>
              <a:uLnTx/>
              <a:uFillTx/>
              <a:latin typeface="Open Sans"/>
              <a:ea typeface="Open Sans Extrabold"/>
              <a:cs typeface="Open Sans Extrabold"/>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i="0" u="none" strike="noStrike" kern="1200" cap="none" spc="300" normalizeH="0" baseline="0" noProof="0">
              <a:ln>
                <a:noFill/>
              </a:ln>
              <a:solidFill>
                <a:srgbClr val="000000"/>
              </a:solidFill>
              <a:effectLst/>
              <a:uLnTx/>
              <a:uFillTx/>
              <a:latin typeface="Open Sans"/>
              <a:ea typeface="Open Sans Extrabold" charset="0"/>
              <a:cs typeface="Open Sans Extrabold"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chemeClr val="tx1"/>
                </a:solidFill>
                <a:latin typeface="Open Sans"/>
                <a:ea typeface="Open Sans"/>
                <a:cs typeface="Open Sans"/>
              </a:rPr>
              <a:t>Estimated Hours: 80 hrs. (±20 hrs.)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chemeClr val="tx1"/>
                </a:solidFill>
                <a:latin typeface="Open Sans"/>
                <a:ea typeface="Open Sans"/>
                <a:cs typeface="Open Sans"/>
              </a:rPr>
              <a:t>AWS Sandbox Credits: $1,000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chemeClr val="tx1"/>
                </a:solidFill>
                <a:latin typeface="Open Sans"/>
                <a:ea typeface="Open Sans"/>
                <a:cs typeface="Open Sans"/>
              </a:rPr>
              <a:t>Architecture: AWS Bedrock Agentic Flow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chemeClr val="tx1"/>
                </a:solidFill>
                <a:latin typeface="Open Sans"/>
                <a:ea typeface="Open Sans"/>
                <a:cs typeface="Open Sans"/>
              </a:rPr>
              <a:t>Timeline: 4-6 weeks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Open Sans" charset="0"/>
              <a:cs typeface="Open Sans" charset="0"/>
            </a:endParaRPr>
          </a:p>
        </p:txBody>
      </p:sp>
      <p:sp>
        <p:nvSpPr>
          <p:cNvPr id="10" name="Rectangle 9">
            <a:extLst>
              <a:ext uri="{FF2B5EF4-FFF2-40B4-BE49-F238E27FC236}">
                <a16:creationId xmlns:a16="http://schemas.microsoft.com/office/drawing/2014/main" id="{6224D358-432F-4CD5-88AF-FE8660535818}"/>
              </a:ext>
            </a:extLst>
          </p:cNvPr>
          <p:cNvSpPr/>
          <p:nvPr/>
        </p:nvSpPr>
        <p:spPr>
          <a:xfrm>
            <a:off x="4728568" y="1786758"/>
            <a:ext cx="2635788" cy="3690164"/>
          </a:xfrm>
          <a:prstGeom prst="rect">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a:ln>
                  <a:noFill/>
                </a:ln>
                <a:solidFill>
                  <a:srgbClr val="000000"/>
                </a:solidFill>
                <a:effectLst/>
                <a:uLnTx/>
                <a:uFillTx/>
                <a:latin typeface="Open Sans"/>
                <a:ea typeface="Open Sans Extrabold"/>
                <a:cs typeface="Open Sans Extrabold"/>
              </a:rPr>
              <a:t>IMPLEMENTATION PHASES</a:t>
            </a:r>
            <a:endParaRPr lang="en-US" sz="1400" b="1" i="0" u="none" strike="noStrike" kern="1200" cap="none" spc="300" normalizeH="0" baseline="0" noProof="0">
              <a:ln>
                <a:noFill/>
              </a:ln>
              <a:solidFill>
                <a:srgbClr val="000000"/>
              </a:solidFill>
              <a:effectLst/>
              <a:uLnTx/>
              <a:uFillTx/>
              <a:latin typeface="Open Sans"/>
              <a:ea typeface="Open Sans Extrabold"/>
              <a:cs typeface="Open Sans Extrabold"/>
            </a:endParaRPr>
          </a:p>
          <a:p>
            <a:pPr marL="171450" indent="-171450">
              <a:buFont typeface="Arial" panose="020B0604020202020204" pitchFamily="34" charset="0"/>
              <a:buChar char="•"/>
              <a:defRPr/>
            </a:pPr>
            <a:endParaRPr lang="en-US" sz="1400">
              <a:solidFill>
                <a:srgbClr val="000000"/>
              </a:solidFill>
              <a:latin typeface="Open Sans"/>
              <a:ea typeface="Verdana" panose="020B0604030504040204" pitchFamily="34" charset="0"/>
              <a:cs typeface="Open Sans"/>
            </a:endParaRPr>
          </a:p>
          <a:p>
            <a:pPr marL="171450" indent="-171450">
              <a:buFont typeface="Arial" panose="020B0604020202020204" pitchFamily="34" charset="0"/>
              <a:buChar char="•"/>
              <a:defRPr/>
            </a:pPr>
            <a:r>
              <a:rPr lang="en-US" sz="1400">
                <a:solidFill>
                  <a:schemeClr val="tx1"/>
                </a:solidFill>
                <a:latin typeface="Open Sans"/>
                <a:ea typeface="Open Sans"/>
                <a:cs typeface="Open Sans"/>
              </a:rPr>
              <a:t>Requirements &amp; Design: 15-20 hrs.</a:t>
            </a:r>
          </a:p>
          <a:p>
            <a:pPr marL="171450" indent="-171450">
              <a:buFont typeface="Arial" panose="020B0604020202020204" pitchFamily="34" charset="0"/>
              <a:buChar char="•"/>
              <a:defRPr/>
            </a:pPr>
            <a:r>
              <a:rPr lang="en-US" sz="1400">
                <a:solidFill>
                  <a:schemeClr val="tx1"/>
                </a:solidFill>
                <a:latin typeface="Open Sans"/>
                <a:ea typeface="Open Sans"/>
                <a:cs typeface="Open Sans"/>
              </a:rPr>
              <a:t>Development &amp; Integration: 40-50 hrs.</a:t>
            </a:r>
          </a:p>
          <a:p>
            <a:pPr marL="171450" indent="-171450">
              <a:buFont typeface="Arial" panose="020B0604020202020204" pitchFamily="34" charset="0"/>
              <a:buChar char="•"/>
              <a:defRPr/>
            </a:pPr>
            <a:r>
              <a:rPr lang="en-US" sz="1400">
                <a:solidFill>
                  <a:schemeClr val="tx1"/>
                </a:solidFill>
                <a:latin typeface="Open Sans"/>
                <a:ea typeface="Open Sans"/>
                <a:cs typeface="Open Sans"/>
              </a:rPr>
              <a:t>Testing &amp; Validation: 15-20 hrs.</a:t>
            </a:r>
          </a:p>
          <a:p>
            <a:pPr marL="171450" indent="-171450">
              <a:buFont typeface="Arial" panose="020B0604020202020204" pitchFamily="34" charset="0"/>
              <a:buChar char="•"/>
              <a:defRPr/>
            </a:pPr>
            <a:r>
              <a:rPr lang="en-US" sz="1400">
                <a:solidFill>
                  <a:schemeClr val="tx1"/>
                </a:solidFill>
                <a:latin typeface="Open Sans"/>
                <a:ea typeface="Open Sans"/>
                <a:cs typeface="Open Sans"/>
              </a:rPr>
              <a:t>Documentation &amp; Handoff: 10 hrs.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a:ln>
                <a:noFill/>
              </a:ln>
              <a:solidFill>
                <a:srgbClr val="000000"/>
              </a:solidFill>
              <a:effectLst/>
              <a:uLnTx/>
              <a:uFillTx/>
              <a:ea typeface="Open Sans Extrabold" charset="0"/>
              <a:cs typeface="Open Sans Extrabold"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ea typeface="Open Sans" charset="0"/>
              <a:cs typeface="Open Sans" charset="0"/>
            </a:endParaRPr>
          </a:p>
        </p:txBody>
      </p:sp>
      <p:sp>
        <p:nvSpPr>
          <p:cNvPr id="11" name="Rectangle 10">
            <a:extLst>
              <a:ext uri="{FF2B5EF4-FFF2-40B4-BE49-F238E27FC236}">
                <a16:creationId xmlns:a16="http://schemas.microsoft.com/office/drawing/2014/main" id="{F6F23AC2-AC8F-4128-95B6-6F730EB4F794}"/>
              </a:ext>
            </a:extLst>
          </p:cNvPr>
          <p:cNvSpPr/>
          <p:nvPr/>
        </p:nvSpPr>
        <p:spPr>
          <a:xfrm>
            <a:off x="7989751" y="1786758"/>
            <a:ext cx="2635789" cy="3682485"/>
          </a:xfrm>
          <a:prstGeom prst="rect">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algn="ctr">
              <a:defRPr/>
            </a:pPr>
            <a:r>
              <a:rPr lang="en-US" sz="1400" b="1" spc="300">
                <a:solidFill>
                  <a:srgbClr val="000000"/>
                </a:solidFill>
                <a:latin typeface="Open Sans"/>
                <a:ea typeface="Open Sans Extrabold"/>
                <a:cs typeface="Open Sans Extrabold"/>
              </a:rPr>
              <a:t>KEY DELIVERABLES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i="0" u="none" strike="noStrike" kern="1200" cap="none" spc="300" normalizeH="0" baseline="0" noProof="0">
              <a:ln>
                <a:noFill/>
              </a:ln>
              <a:solidFill>
                <a:srgbClr val="000000"/>
              </a:solidFill>
              <a:effectLst/>
              <a:uLnTx/>
              <a:uFillTx/>
              <a:latin typeface="Open Sans"/>
              <a:ea typeface="Open Sans Extrabold" charset="0"/>
              <a:cs typeface="Open Sans Extrabold" charset="0"/>
            </a:endParaRPr>
          </a:p>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sz="1400">
                <a:solidFill>
                  <a:schemeClr val="tx1"/>
                </a:solidFill>
                <a:latin typeface="Open Sans"/>
                <a:ea typeface="Open Sans"/>
                <a:cs typeface="Open Sans"/>
              </a:rPr>
              <a:t>Network operations anomaly detection</a:t>
            </a:r>
          </a:p>
          <a:p>
            <a:pPr marL="171450" indent="-171450">
              <a:buFont typeface="Arial" panose="020B0604020202020204" pitchFamily="34" charset="0"/>
              <a:buChar char="•"/>
              <a:defRPr/>
            </a:pPr>
            <a:r>
              <a:rPr lang="en-US" sz="1400">
                <a:solidFill>
                  <a:schemeClr val="tx1"/>
                </a:solidFill>
                <a:latin typeface="Open Sans"/>
                <a:ea typeface="Open Sans"/>
                <a:cs typeface="Open Sans"/>
              </a:rPr>
              <a:t>Performance metric dashboards and visualizations</a:t>
            </a: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defRPr/>
            </a:pPr>
            <a:r>
              <a:rPr lang="en-US" sz="1400">
                <a:solidFill>
                  <a:schemeClr val="tx1"/>
                </a:solidFill>
                <a:latin typeface="Open Sans"/>
                <a:ea typeface="Open Sans"/>
                <a:cs typeface="Open Sans"/>
              </a:rPr>
              <a:t>Self-service data query capabilities.</a:t>
            </a: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sz="1400">
                <a:solidFill>
                  <a:schemeClr val="tx1"/>
                </a:solidFill>
                <a:latin typeface="Open Sans"/>
                <a:ea typeface="Open Sans"/>
                <a:cs typeface="Open Sans"/>
              </a:rPr>
              <a:t>Flask-based user interface</a:t>
            </a:r>
          </a:p>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sz="1400">
                <a:solidFill>
                  <a:schemeClr val="tx1"/>
                </a:solidFill>
                <a:latin typeface="Open Sans"/>
                <a:ea typeface="Open Sans"/>
                <a:cs typeface="Open Sans"/>
              </a:rPr>
              <a:t>Serverless Lambda infrastructure</a:t>
            </a:r>
          </a:p>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sz="1400">
                <a:solidFill>
                  <a:schemeClr val="tx1"/>
                </a:solidFill>
                <a:latin typeface="Open Sans"/>
                <a:ea typeface="Open Sans"/>
                <a:cs typeface="Open Sans"/>
              </a:rPr>
              <a:t>USAspending.gov data integration</a:t>
            </a:r>
          </a:p>
          <a:p>
            <a:pPr marL="171450" marR="0" lvl="0" indent="-171450" defTabSz="914400">
              <a:lnSpc>
                <a:spcPct val="100000"/>
              </a:lnSpc>
              <a:spcBef>
                <a:spcPts val="0"/>
              </a:spcBef>
              <a:spcAft>
                <a:spcPts val="0"/>
              </a:spcAft>
              <a:buClrTx/>
              <a:buSzTx/>
              <a:buFont typeface="Arial" panose="020B0604020202020204" pitchFamily="34" charset="0"/>
              <a:buChar char="•"/>
              <a:tabLst/>
              <a:defRPr/>
            </a:pPr>
            <a:endParaRPr lang="en-US" sz="1400" i="0" u="none" strike="noStrike" kern="1200" cap="none" normalizeH="0" baseline="0" noProof="0">
              <a:ln>
                <a:noFill/>
              </a:ln>
              <a:solidFill>
                <a:schemeClr val="tx1"/>
              </a:solidFill>
              <a:effectLst/>
              <a:uLnTx/>
              <a:uFillTx/>
              <a:latin typeface="Open Sans"/>
              <a:ea typeface="Open Sans"/>
              <a:cs typeface="Open Sans"/>
            </a:endParaRPr>
          </a:p>
          <a:p>
            <a:pPr algn="ctr">
              <a:defRPr/>
            </a:pPr>
            <a:endParaRPr lang="en-US" sz="1100" b="1" spc="300">
              <a:solidFill>
                <a:schemeClr val="tx1"/>
              </a:solidFill>
              <a:latin typeface="Aptos" panose="020B0004020202020204"/>
              <a:ea typeface="Open Sans Extrabold" charset="0"/>
              <a:cs typeface="Open Sans Extrabold" charset="0"/>
            </a:endParaRPr>
          </a:p>
        </p:txBody>
      </p:sp>
      <p:sp>
        <p:nvSpPr>
          <p:cNvPr id="12" name="Title 1">
            <a:extLst>
              <a:ext uri="{FF2B5EF4-FFF2-40B4-BE49-F238E27FC236}">
                <a16:creationId xmlns:a16="http://schemas.microsoft.com/office/drawing/2014/main" id="{728C927F-DCD6-C19A-7E27-7DEA9333E839}"/>
              </a:ext>
            </a:extLst>
          </p:cNvPr>
          <p:cNvSpPr>
            <a:spLocks noGrp="1"/>
          </p:cNvSpPr>
          <p:nvPr>
            <p:ph type="title"/>
          </p:nvPr>
        </p:nvSpPr>
        <p:spPr>
          <a:xfrm>
            <a:off x="865022" y="713213"/>
            <a:ext cx="10362880" cy="594360"/>
          </a:xfrm>
        </p:spPr>
        <p:txBody>
          <a:bodyPr vert="horz"/>
          <a:lstStyle/>
          <a:p>
            <a:r>
              <a:rPr lang="en-US" sz="2400" b="1">
                <a:solidFill>
                  <a:schemeClr val="tx2"/>
                </a:solidFill>
                <a:latin typeface="Open Sans" panose="020B0606030504020204" pitchFamily="34" charset="0"/>
                <a:ea typeface="Open Sans" panose="020B0606030504020204" pitchFamily="34" charset="0"/>
                <a:cs typeface="Open Sans" panose="020B0606030504020204" pitchFamily="34" charset="0"/>
              </a:rPr>
              <a:t>Executive Summary</a:t>
            </a:r>
          </a:p>
        </p:txBody>
      </p:sp>
    </p:spTree>
    <p:extLst>
      <p:ext uri="{BB962C8B-B14F-4D97-AF65-F5344CB8AC3E}">
        <p14:creationId xmlns:p14="http://schemas.microsoft.com/office/powerpoint/2010/main" val="1185832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9F3F1B8-9265-58F4-30D1-81BDDE2B238C}"/>
              </a:ext>
            </a:extLst>
          </p:cNvPr>
          <p:cNvSpPr/>
          <p:nvPr/>
        </p:nvSpPr>
        <p:spPr>
          <a:xfrm>
            <a:off x="794502" y="3851909"/>
            <a:ext cx="9220983" cy="1918745"/>
          </a:xfrm>
          <a:prstGeom prst="rect">
            <a:avLst/>
          </a:prstGeom>
          <a:solidFill>
            <a:schemeClr val="bg1">
              <a:lumMod val="95000"/>
            </a:schemeClr>
          </a:solidFill>
          <a:ln w="6350" cap="flat" cmpd="sng" algn="ctr">
            <a:noFill/>
            <a:prstDash val="solid"/>
            <a:miter lim="800000"/>
          </a:ln>
          <a:effectLst/>
        </p:spPr>
        <p:txBody>
          <a:bodyPr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000000"/>
              </a:solidFill>
              <a:effectLst/>
              <a:uLnTx/>
              <a:uFillTx/>
              <a:latin typeface="Open Sans"/>
              <a:ea typeface="+mn-ea"/>
              <a:cs typeface="Open Sans"/>
            </a:endParaRPr>
          </a:p>
        </p:txBody>
      </p:sp>
      <p:graphicFrame>
        <p:nvGraphicFramePr>
          <p:cNvPr id="45" name="Object 44" hidden="1">
            <a:extLst>
              <a:ext uri="{FF2B5EF4-FFF2-40B4-BE49-F238E27FC236}">
                <a16:creationId xmlns:a16="http://schemas.microsoft.com/office/drawing/2014/main" id="{63D3D249-D45C-4157-B83C-91B7D4BF8C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5" name="Object 44" hidden="1">
                        <a:extLst>
                          <a:ext uri="{FF2B5EF4-FFF2-40B4-BE49-F238E27FC236}">
                            <a16:creationId xmlns:a16="http://schemas.microsoft.com/office/drawing/2014/main" id="{63D3D249-D45C-4157-B83C-91B7D4BF8C6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E274074A-1EB0-4C93-996C-3830BE28717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hronicle Display Black" pitchFamily="50" charset="0"/>
              <a:ea typeface="+mn-ea"/>
              <a:cs typeface="+mn-cs"/>
              <a:sym typeface="Chronicle Display Black" pitchFamily="50" charset="0"/>
            </a:endParaRPr>
          </a:p>
        </p:txBody>
      </p:sp>
      <p:sp>
        <p:nvSpPr>
          <p:cNvPr id="5" name="Rectangle 4">
            <a:extLst>
              <a:ext uri="{FF2B5EF4-FFF2-40B4-BE49-F238E27FC236}">
                <a16:creationId xmlns:a16="http://schemas.microsoft.com/office/drawing/2014/main" id="{ECFBB535-C84D-4F38-A4D0-3CA9F18A7670}"/>
              </a:ext>
            </a:extLst>
          </p:cNvPr>
          <p:cNvSpPr/>
          <p:nvPr/>
        </p:nvSpPr>
        <p:spPr>
          <a:xfrm>
            <a:off x="794502" y="2444403"/>
            <a:ext cx="9220983" cy="1484186"/>
          </a:xfrm>
          <a:prstGeom prst="rect">
            <a:avLst/>
          </a:prstGeom>
          <a:solidFill>
            <a:schemeClr val="bg1">
              <a:lumMod val="95000"/>
            </a:schemeClr>
          </a:solidFill>
          <a:ln w="6350" cap="flat" cmpd="sng" algn="ctr">
            <a:noFill/>
            <a:prstDash val="solid"/>
            <a:miter lim="800000"/>
          </a:ln>
          <a:effectLst/>
        </p:spPr>
        <p:txBody>
          <a:bodyPr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000000"/>
              </a:solidFill>
              <a:effectLst/>
              <a:uLnTx/>
              <a:uFillTx/>
              <a:latin typeface="Open Sans"/>
              <a:ea typeface="+mn-ea"/>
              <a:cs typeface="Open Sans"/>
            </a:endParaRPr>
          </a:p>
        </p:txBody>
      </p:sp>
      <p:sp>
        <p:nvSpPr>
          <p:cNvPr id="8" name="Rectangle 7">
            <a:extLst>
              <a:ext uri="{FF2B5EF4-FFF2-40B4-BE49-F238E27FC236}">
                <a16:creationId xmlns:a16="http://schemas.microsoft.com/office/drawing/2014/main" id="{8E4BDC3E-4EE3-4C03-8F33-3AAFCC39BBAB}"/>
              </a:ext>
            </a:extLst>
          </p:cNvPr>
          <p:cNvSpPr/>
          <p:nvPr/>
        </p:nvSpPr>
        <p:spPr>
          <a:xfrm>
            <a:off x="840509" y="1851807"/>
            <a:ext cx="3065738" cy="477897"/>
          </a:xfrm>
          <a:prstGeom prst="rect">
            <a:avLst/>
          </a:prstGeom>
          <a:noFill/>
          <a:ln w="12700" cap="flat" cmpd="sng" algn="ctr">
            <a:noFill/>
            <a:prstDash val="solid"/>
            <a:miter lim="800000"/>
          </a:ln>
          <a:effectLst/>
        </p:spPr>
        <p:txBody>
          <a:bodyPr lIns="0" tIns="91440" bIns="91440"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1400" b="1" kern="0">
                <a:solidFill>
                  <a:srgbClr val="000000"/>
                </a:solidFill>
                <a:latin typeface="Open Sans"/>
                <a:cs typeface="Chronicle Display Black"/>
              </a:rPr>
              <a:t>WEEK</a:t>
            </a:r>
            <a:r>
              <a:rPr kumimoji="0" lang="en-US" sz="1400" b="1" i="0" u="none" strike="noStrike" kern="0" cap="none" spc="0" normalizeH="0" baseline="0" noProof="0">
                <a:ln>
                  <a:noFill/>
                </a:ln>
                <a:solidFill>
                  <a:srgbClr val="000000"/>
                </a:solidFill>
                <a:effectLst/>
                <a:uLnTx/>
                <a:uFillTx/>
                <a:latin typeface="Open Sans"/>
                <a:ea typeface="+mn-ea"/>
                <a:cs typeface="Chronicle Display Black"/>
              </a:rPr>
              <a:t> 1</a:t>
            </a:r>
          </a:p>
        </p:txBody>
      </p:sp>
      <p:sp>
        <p:nvSpPr>
          <p:cNvPr id="9" name="Rectangle 8">
            <a:extLst>
              <a:ext uri="{FF2B5EF4-FFF2-40B4-BE49-F238E27FC236}">
                <a16:creationId xmlns:a16="http://schemas.microsoft.com/office/drawing/2014/main" id="{B97D83C7-83D4-448D-B124-612BBEE94D99}"/>
              </a:ext>
            </a:extLst>
          </p:cNvPr>
          <p:cNvSpPr/>
          <p:nvPr/>
        </p:nvSpPr>
        <p:spPr>
          <a:xfrm>
            <a:off x="4427591" y="1851807"/>
            <a:ext cx="3065738" cy="477897"/>
          </a:xfrm>
          <a:prstGeom prst="rect">
            <a:avLst/>
          </a:prstGeom>
          <a:noFill/>
          <a:ln w="12700" cap="flat" cmpd="sng" algn="ctr">
            <a:noFill/>
            <a:prstDash val="solid"/>
            <a:miter lim="800000"/>
          </a:ln>
          <a:effectLst/>
        </p:spPr>
        <p:txBody>
          <a:bodyPr lIns="0" tIns="91440" bIns="91440"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Open Sans"/>
                <a:ea typeface="+mn-ea"/>
                <a:cs typeface="Chronicle Display Black"/>
              </a:rPr>
              <a:t>WEEK 3</a:t>
            </a:r>
          </a:p>
        </p:txBody>
      </p:sp>
      <p:sp>
        <p:nvSpPr>
          <p:cNvPr id="10" name="Rectangle 9">
            <a:extLst>
              <a:ext uri="{FF2B5EF4-FFF2-40B4-BE49-F238E27FC236}">
                <a16:creationId xmlns:a16="http://schemas.microsoft.com/office/drawing/2014/main" id="{1CDD39FF-AC2E-4F79-9FBB-2F745D2FA382}"/>
              </a:ext>
            </a:extLst>
          </p:cNvPr>
          <p:cNvSpPr/>
          <p:nvPr/>
        </p:nvSpPr>
        <p:spPr>
          <a:xfrm>
            <a:off x="5960460" y="1852041"/>
            <a:ext cx="3065738" cy="477897"/>
          </a:xfrm>
          <a:prstGeom prst="rect">
            <a:avLst/>
          </a:prstGeom>
          <a:noFill/>
          <a:ln w="12700" cap="flat" cmpd="sng" algn="ctr">
            <a:noFill/>
            <a:prstDash val="solid"/>
            <a:miter lim="800000"/>
          </a:ln>
          <a:effectLst/>
        </p:spPr>
        <p:txBody>
          <a:bodyPr lIns="0" tIns="91440" bIns="91440"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1400" b="1" kern="0">
                <a:solidFill>
                  <a:srgbClr val="000000"/>
                </a:solidFill>
                <a:latin typeface="Open Sans"/>
                <a:cs typeface="Chronicle Display Black"/>
              </a:rPr>
              <a:t>WEEK 4</a:t>
            </a:r>
            <a:r>
              <a:rPr kumimoji="0" lang="en-US" sz="1400" b="1" i="0" u="none" strike="noStrike" kern="0" cap="none" spc="0" normalizeH="0" baseline="0" noProof="0">
                <a:ln>
                  <a:noFill/>
                </a:ln>
                <a:solidFill>
                  <a:srgbClr val="000000"/>
                </a:solidFill>
                <a:effectLst/>
                <a:uLnTx/>
                <a:uFillTx/>
                <a:latin typeface="Open Sans"/>
                <a:ea typeface="+mn-ea"/>
                <a:cs typeface="Chronicle Display Black"/>
              </a:rPr>
              <a:t> </a:t>
            </a:r>
          </a:p>
        </p:txBody>
      </p:sp>
      <p:cxnSp>
        <p:nvCxnSpPr>
          <p:cNvPr id="11" name="Straight Connector 10">
            <a:extLst>
              <a:ext uri="{FF2B5EF4-FFF2-40B4-BE49-F238E27FC236}">
                <a16:creationId xmlns:a16="http://schemas.microsoft.com/office/drawing/2014/main" id="{44FC9E25-D2B8-4618-82F0-561E00D6C294}"/>
              </a:ext>
            </a:extLst>
          </p:cNvPr>
          <p:cNvCxnSpPr>
            <a:cxnSpLocks/>
          </p:cNvCxnSpPr>
          <p:nvPr/>
        </p:nvCxnSpPr>
        <p:spPr>
          <a:xfrm flipH="1" flipV="1">
            <a:off x="3256851" y="4116882"/>
            <a:ext cx="4950813" cy="1005"/>
          </a:xfrm>
          <a:prstGeom prst="line">
            <a:avLst/>
          </a:prstGeom>
          <a:noFill/>
          <a:ln w="28575" cap="flat" cmpd="sng" algn="ctr">
            <a:solidFill>
              <a:schemeClr val="accent3"/>
            </a:solidFill>
            <a:prstDash val="solid"/>
            <a:miter lim="800000"/>
          </a:ln>
          <a:effectLst/>
        </p:spPr>
      </p:cxnSp>
      <p:sp>
        <p:nvSpPr>
          <p:cNvPr id="12" name="Rectangle 11">
            <a:extLst>
              <a:ext uri="{FF2B5EF4-FFF2-40B4-BE49-F238E27FC236}">
                <a16:creationId xmlns:a16="http://schemas.microsoft.com/office/drawing/2014/main" id="{4DF4B19C-5EF9-42DA-937A-F0E54161E1DF}"/>
              </a:ext>
            </a:extLst>
          </p:cNvPr>
          <p:cNvSpPr/>
          <p:nvPr/>
        </p:nvSpPr>
        <p:spPr>
          <a:xfrm>
            <a:off x="3151382" y="3743313"/>
            <a:ext cx="5020736" cy="477897"/>
          </a:xfrm>
          <a:prstGeom prst="rect">
            <a:avLst/>
          </a:prstGeom>
          <a:noFill/>
          <a:ln w="12700" cap="flat" cmpd="sng" algn="ctr">
            <a:noFill/>
            <a:prstDash val="solid"/>
            <a:miter lim="800000"/>
          </a:ln>
          <a:effectLst/>
        </p:spPr>
        <p:txBody>
          <a:bodyPr lIns="91440" tIns="91440" bIns="91440" rtlCol="0" anchor="ctr"/>
          <a:lstStyle/>
          <a:p>
            <a:pPr>
              <a:lnSpc>
                <a:spcPct val="130000"/>
              </a:lnSpc>
              <a:defRPr/>
            </a:pPr>
            <a:r>
              <a:rPr lang="en-US" sz="1400" b="1" kern="0" cap="all" spc="-50">
                <a:solidFill>
                  <a:srgbClr val="000000"/>
                </a:solidFill>
                <a:latin typeface="Open Sans"/>
                <a:cs typeface="Open Sans"/>
              </a:rPr>
              <a:t>Testing (2- 5 Weeks)</a:t>
            </a:r>
          </a:p>
        </p:txBody>
      </p:sp>
      <p:cxnSp>
        <p:nvCxnSpPr>
          <p:cNvPr id="13" name="Straight Connector 12">
            <a:extLst>
              <a:ext uri="{FF2B5EF4-FFF2-40B4-BE49-F238E27FC236}">
                <a16:creationId xmlns:a16="http://schemas.microsoft.com/office/drawing/2014/main" id="{AF52381D-74B0-4A56-9426-BFA82C596686}"/>
              </a:ext>
            </a:extLst>
          </p:cNvPr>
          <p:cNvCxnSpPr>
            <a:cxnSpLocks/>
          </p:cNvCxnSpPr>
          <p:nvPr/>
        </p:nvCxnSpPr>
        <p:spPr>
          <a:xfrm flipH="1">
            <a:off x="4867564" y="4734622"/>
            <a:ext cx="4451299" cy="14105"/>
          </a:xfrm>
          <a:prstGeom prst="line">
            <a:avLst/>
          </a:prstGeom>
          <a:noFill/>
          <a:ln w="28575" cap="flat" cmpd="sng" algn="ctr">
            <a:solidFill>
              <a:schemeClr val="accent2"/>
            </a:solidFill>
            <a:prstDash val="solid"/>
            <a:miter lim="800000"/>
          </a:ln>
          <a:effectLst/>
        </p:spPr>
      </p:cxnSp>
      <p:sp>
        <p:nvSpPr>
          <p:cNvPr id="14" name="Rectangle 13">
            <a:extLst>
              <a:ext uri="{FF2B5EF4-FFF2-40B4-BE49-F238E27FC236}">
                <a16:creationId xmlns:a16="http://schemas.microsoft.com/office/drawing/2014/main" id="{07FCD927-0EC7-4A3F-B560-F5B4CB324B42}"/>
              </a:ext>
            </a:extLst>
          </p:cNvPr>
          <p:cNvSpPr/>
          <p:nvPr/>
        </p:nvSpPr>
        <p:spPr>
          <a:xfrm>
            <a:off x="4804171" y="4371458"/>
            <a:ext cx="3367947" cy="477897"/>
          </a:xfrm>
          <a:prstGeom prst="rect">
            <a:avLst/>
          </a:prstGeom>
          <a:noFill/>
          <a:ln w="12700" cap="flat" cmpd="sng" algn="ctr">
            <a:noFill/>
            <a:prstDash val="solid"/>
            <a:miter lim="800000"/>
          </a:ln>
          <a:effectLst/>
        </p:spPr>
        <p:txBody>
          <a:bodyPr lIns="91440" tIns="91440" bIns="9144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1400" b="1" kern="0" cap="all" spc="-50">
                <a:solidFill>
                  <a:srgbClr val="000000"/>
                </a:solidFill>
                <a:latin typeface="Open Sans"/>
                <a:cs typeface="Open Sans"/>
              </a:rPr>
              <a:t>DOCUMENTATION ( 3- 5 Weeks)</a:t>
            </a:r>
          </a:p>
        </p:txBody>
      </p:sp>
      <p:cxnSp>
        <p:nvCxnSpPr>
          <p:cNvPr id="31" name="Straight Connector 30">
            <a:extLst>
              <a:ext uri="{FF2B5EF4-FFF2-40B4-BE49-F238E27FC236}">
                <a16:creationId xmlns:a16="http://schemas.microsoft.com/office/drawing/2014/main" id="{F5A54A18-446D-443A-AD44-3F0967785CBD}"/>
              </a:ext>
            </a:extLst>
          </p:cNvPr>
          <p:cNvCxnSpPr>
            <a:cxnSpLocks/>
          </p:cNvCxnSpPr>
          <p:nvPr/>
        </p:nvCxnSpPr>
        <p:spPr>
          <a:xfrm flipH="1">
            <a:off x="927414" y="2893206"/>
            <a:ext cx="4520081" cy="17539"/>
          </a:xfrm>
          <a:prstGeom prst="line">
            <a:avLst/>
          </a:prstGeom>
          <a:noFill/>
          <a:ln w="28575" cap="flat" cmpd="sng" algn="ctr">
            <a:solidFill>
              <a:schemeClr val="accent1"/>
            </a:solidFill>
            <a:prstDash val="solid"/>
            <a:miter lim="800000"/>
          </a:ln>
          <a:effectLst/>
        </p:spPr>
      </p:cxnSp>
      <p:sp>
        <p:nvSpPr>
          <p:cNvPr id="32" name="Rectangle 31">
            <a:extLst>
              <a:ext uri="{FF2B5EF4-FFF2-40B4-BE49-F238E27FC236}">
                <a16:creationId xmlns:a16="http://schemas.microsoft.com/office/drawing/2014/main" id="{803B7D50-16C1-413D-8FC8-D4B60B92DC09}"/>
              </a:ext>
            </a:extLst>
          </p:cNvPr>
          <p:cNvSpPr/>
          <p:nvPr/>
        </p:nvSpPr>
        <p:spPr>
          <a:xfrm>
            <a:off x="815576" y="2543010"/>
            <a:ext cx="5020736" cy="477897"/>
          </a:xfrm>
          <a:prstGeom prst="rect">
            <a:avLst/>
          </a:prstGeom>
          <a:noFill/>
          <a:ln w="12700" cap="flat" cmpd="sng" algn="ctr">
            <a:noFill/>
            <a:prstDash val="solid"/>
            <a:miter lim="800000"/>
          </a:ln>
          <a:effectLst/>
        </p:spPr>
        <p:txBody>
          <a:bodyPr lIns="91440" tIns="91440" bIns="91440" rtlCol="0" anchor="ctr"/>
          <a:lstStyle/>
          <a:p>
            <a:pPr marR="0" lvl="0" indent="0" fontAlgn="auto">
              <a:lnSpc>
                <a:spcPct val="130000"/>
              </a:lnSpc>
              <a:spcBef>
                <a:spcPts val="0"/>
              </a:spcBef>
              <a:spcAft>
                <a:spcPts val="0"/>
              </a:spcAft>
              <a:buClrTx/>
              <a:buSzTx/>
              <a:buFontTx/>
              <a:buNone/>
              <a:tabLst/>
              <a:defRPr/>
            </a:pPr>
            <a:r>
              <a:rPr lang="en-US" sz="1400" b="1" kern="0" cap="all" spc="-50">
                <a:solidFill>
                  <a:srgbClr val="000000"/>
                </a:solidFill>
                <a:latin typeface="Open Sans"/>
                <a:cs typeface="Open Sans"/>
              </a:rPr>
              <a:t>REQUIREMENTS  ( WEEK 1- 3 )</a:t>
            </a:r>
          </a:p>
        </p:txBody>
      </p:sp>
      <p:cxnSp>
        <p:nvCxnSpPr>
          <p:cNvPr id="33" name="Straight Connector 32">
            <a:extLst>
              <a:ext uri="{FF2B5EF4-FFF2-40B4-BE49-F238E27FC236}">
                <a16:creationId xmlns:a16="http://schemas.microsoft.com/office/drawing/2014/main" id="{1394FA92-D1B9-46B1-AA2E-4FAF2DCA66A9}"/>
              </a:ext>
            </a:extLst>
          </p:cNvPr>
          <p:cNvCxnSpPr>
            <a:cxnSpLocks/>
          </p:cNvCxnSpPr>
          <p:nvPr/>
        </p:nvCxnSpPr>
        <p:spPr>
          <a:xfrm flipH="1">
            <a:off x="2920975" y="3406330"/>
            <a:ext cx="6421375" cy="1263"/>
          </a:xfrm>
          <a:prstGeom prst="line">
            <a:avLst/>
          </a:prstGeom>
          <a:noFill/>
          <a:ln w="28575" cap="flat" cmpd="sng" algn="ctr">
            <a:solidFill>
              <a:schemeClr val="accent4"/>
            </a:solidFill>
            <a:prstDash val="solid"/>
            <a:miter lim="800000"/>
          </a:ln>
          <a:effectLst/>
        </p:spPr>
      </p:cxnSp>
      <p:sp>
        <p:nvSpPr>
          <p:cNvPr id="34" name="Rectangle 33">
            <a:extLst>
              <a:ext uri="{FF2B5EF4-FFF2-40B4-BE49-F238E27FC236}">
                <a16:creationId xmlns:a16="http://schemas.microsoft.com/office/drawing/2014/main" id="{753AE299-9C17-4216-AAE7-37CA82CE6674}"/>
              </a:ext>
            </a:extLst>
          </p:cNvPr>
          <p:cNvSpPr/>
          <p:nvPr/>
        </p:nvSpPr>
        <p:spPr>
          <a:xfrm>
            <a:off x="1372154" y="3253669"/>
            <a:ext cx="3035005" cy="305206"/>
          </a:xfrm>
          <a:prstGeom prst="rect">
            <a:avLst/>
          </a:prstGeom>
          <a:noFill/>
          <a:ln w="12700" cap="flat" cmpd="sng" algn="ctr">
            <a:noFill/>
            <a:prstDash val="solid"/>
            <a:miter lim="800000"/>
          </a:ln>
          <a:effectLst/>
        </p:spPr>
        <p:txBody>
          <a:bodyPr lIns="91440" tIns="91440" bIns="9144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1000" b="0" i="0" u="none" strike="noStrike" kern="0" cap="none" spc="-50" normalizeH="0" baseline="0" noProof="0">
              <a:ln>
                <a:noFill/>
              </a:ln>
              <a:solidFill>
                <a:srgbClr val="000000"/>
              </a:solidFill>
              <a:effectLst/>
              <a:uLnTx/>
              <a:uFillTx/>
              <a:latin typeface="Open Sans"/>
              <a:ea typeface="+mn-ea"/>
              <a:cs typeface="Open Sans"/>
            </a:endParaRPr>
          </a:p>
        </p:txBody>
      </p:sp>
      <p:sp>
        <p:nvSpPr>
          <p:cNvPr id="36" name="Oval 35">
            <a:extLst>
              <a:ext uri="{FF2B5EF4-FFF2-40B4-BE49-F238E27FC236}">
                <a16:creationId xmlns:a16="http://schemas.microsoft.com/office/drawing/2014/main" id="{3B74C60C-82E8-4F3B-A8C2-E2F476A33253}"/>
              </a:ext>
            </a:extLst>
          </p:cNvPr>
          <p:cNvSpPr/>
          <p:nvPr/>
        </p:nvSpPr>
        <p:spPr>
          <a:xfrm>
            <a:off x="5318126" y="2823877"/>
            <a:ext cx="173736" cy="173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7" name="Oval 36">
            <a:extLst>
              <a:ext uri="{FF2B5EF4-FFF2-40B4-BE49-F238E27FC236}">
                <a16:creationId xmlns:a16="http://schemas.microsoft.com/office/drawing/2014/main" id="{2C4B720D-935A-4CE3-AC24-0B135A2DA198}"/>
              </a:ext>
            </a:extLst>
          </p:cNvPr>
          <p:cNvSpPr/>
          <p:nvPr/>
        </p:nvSpPr>
        <p:spPr>
          <a:xfrm>
            <a:off x="9248718" y="3304848"/>
            <a:ext cx="173736" cy="1737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9" name="Oval 38">
            <a:extLst>
              <a:ext uri="{FF2B5EF4-FFF2-40B4-BE49-F238E27FC236}">
                <a16:creationId xmlns:a16="http://schemas.microsoft.com/office/drawing/2014/main" id="{25F522A4-3DBC-43F3-B748-08042748E1C0}"/>
              </a:ext>
            </a:extLst>
          </p:cNvPr>
          <p:cNvSpPr/>
          <p:nvPr/>
        </p:nvSpPr>
        <p:spPr>
          <a:xfrm>
            <a:off x="8190719" y="4050973"/>
            <a:ext cx="173736" cy="173736"/>
          </a:xfrm>
          <a:prstGeom prst="ellipse">
            <a:avLst/>
          </a:prstGeom>
          <a:solidFill>
            <a:schemeClr val="accent3"/>
          </a:solidFill>
          <a:ln w="28575" cap="flat" cmpd="sng" algn="ctr">
            <a:solidFill>
              <a:schemeClr val="accent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0" name="Oval 39">
            <a:extLst>
              <a:ext uri="{FF2B5EF4-FFF2-40B4-BE49-F238E27FC236}">
                <a16:creationId xmlns:a16="http://schemas.microsoft.com/office/drawing/2014/main" id="{CFE5A1FA-7A20-473A-A41A-FBEEF24D4F38}"/>
              </a:ext>
            </a:extLst>
          </p:cNvPr>
          <p:cNvSpPr/>
          <p:nvPr/>
        </p:nvSpPr>
        <p:spPr>
          <a:xfrm>
            <a:off x="9255482" y="4646390"/>
            <a:ext cx="173736" cy="1737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41" name="Straight Connector 40">
            <a:extLst>
              <a:ext uri="{FF2B5EF4-FFF2-40B4-BE49-F238E27FC236}">
                <a16:creationId xmlns:a16="http://schemas.microsoft.com/office/drawing/2014/main" id="{1D620D44-EE69-4E13-96F8-45A1337F3DC1}"/>
              </a:ext>
            </a:extLst>
          </p:cNvPr>
          <p:cNvCxnSpPr/>
          <p:nvPr/>
        </p:nvCxnSpPr>
        <p:spPr>
          <a:xfrm>
            <a:off x="840509" y="1851807"/>
            <a:ext cx="33528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7DBA5F7-193B-42B1-AB83-AA08365381AB}"/>
              </a:ext>
            </a:extLst>
          </p:cNvPr>
          <p:cNvCxnSpPr/>
          <p:nvPr/>
        </p:nvCxnSpPr>
        <p:spPr>
          <a:xfrm>
            <a:off x="4351805" y="1851807"/>
            <a:ext cx="33528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5E5914-AF01-41DE-B250-C4B76391B1E1}"/>
              </a:ext>
            </a:extLst>
          </p:cNvPr>
          <p:cNvCxnSpPr>
            <a:cxnSpLocks/>
          </p:cNvCxnSpPr>
          <p:nvPr/>
        </p:nvCxnSpPr>
        <p:spPr>
          <a:xfrm>
            <a:off x="7863101" y="1851807"/>
            <a:ext cx="213710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DBBEFA5-9A2F-FAEA-7C2D-BC9C0568A5D7}"/>
              </a:ext>
            </a:extLst>
          </p:cNvPr>
          <p:cNvSpPr/>
          <p:nvPr/>
        </p:nvSpPr>
        <p:spPr>
          <a:xfrm>
            <a:off x="2516909" y="1883423"/>
            <a:ext cx="3065738" cy="477897"/>
          </a:xfrm>
          <a:prstGeom prst="rect">
            <a:avLst/>
          </a:prstGeom>
          <a:noFill/>
          <a:ln w="12700" cap="flat" cmpd="sng" algn="ctr">
            <a:noFill/>
            <a:prstDash val="solid"/>
            <a:miter lim="800000"/>
          </a:ln>
          <a:effectLst/>
        </p:spPr>
        <p:txBody>
          <a:bodyPr lIns="0" tIns="91440" bIns="91440"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1400" b="1" kern="0">
                <a:solidFill>
                  <a:srgbClr val="000000"/>
                </a:solidFill>
                <a:latin typeface="Open Sans"/>
                <a:cs typeface="Chronicle Display Black"/>
              </a:rPr>
              <a:t>WEEK</a:t>
            </a:r>
            <a:r>
              <a:rPr kumimoji="0" lang="en-US" sz="1400" b="1" i="0" u="none" strike="noStrike" kern="0" cap="none" spc="0" normalizeH="0" baseline="0" noProof="0">
                <a:ln>
                  <a:noFill/>
                </a:ln>
                <a:solidFill>
                  <a:srgbClr val="000000"/>
                </a:solidFill>
                <a:effectLst/>
                <a:uLnTx/>
                <a:uFillTx/>
                <a:latin typeface="Open Sans"/>
                <a:ea typeface="+mn-ea"/>
                <a:cs typeface="Chronicle Display Black"/>
              </a:rPr>
              <a:t> 2</a:t>
            </a:r>
          </a:p>
        </p:txBody>
      </p:sp>
      <p:sp>
        <p:nvSpPr>
          <p:cNvPr id="49" name="Rectangle 48">
            <a:extLst>
              <a:ext uri="{FF2B5EF4-FFF2-40B4-BE49-F238E27FC236}">
                <a16:creationId xmlns:a16="http://schemas.microsoft.com/office/drawing/2014/main" id="{9C2488DE-D7E3-296B-40B0-A6C2DE249279}"/>
              </a:ext>
            </a:extLst>
          </p:cNvPr>
          <p:cNvSpPr/>
          <p:nvPr/>
        </p:nvSpPr>
        <p:spPr>
          <a:xfrm>
            <a:off x="8154241" y="1827387"/>
            <a:ext cx="2218195" cy="477897"/>
          </a:xfrm>
          <a:prstGeom prst="rect">
            <a:avLst/>
          </a:prstGeom>
          <a:noFill/>
          <a:ln w="12700" cap="flat" cmpd="sng" algn="ctr">
            <a:noFill/>
            <a:prstDash val="solid"/>
            <a:miter lim="800000"/>
          </a:ln>
          <a:effectLst/>
        </p:spPr>
        <p:txBody>
          <a:bodyPr lIns="0" tIns="91440" bIns="91440" rtlCol="0" anchor="ct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Open Sans"/>
                <a:ea typeface="+mn-ea"/>
                <a:cs typeface="Chronicle Display Black"/>
              </a:rPr>
              <a:t>WEEK 5</a:t>
            </a:r>
          </a:p>
        </p:txBody>
      </p:sp>
      <p:sp>
        <p:nvSpPr>
          <p:cNvPr id="52" name="Oval 51">
            <a:extLst>
              <a:ext uri="{FF2B5EF4-FFF2-40B4-BE49-F238E27FC236}">
                <a16:creationId xmlns:a16="http://schemas.microsoft.com/office/drawing/2014/main" id="{844E498B-B541-4AA8-65C8-3B6962F40CD3}"/>
              </a:ext>
            </a:extLst>
          </p:cNvPr>
          <p:cNvSpPr/>
          <p:nvPr/>
        </p:nvSpPr>
        <p:spPr>
          <a:xfrm>
            <a:off x="9286324" y="5107957"/>
            <a:ext cx="173736" cy="173736"/>
          </a:xfrm>
          <a:prstGeom prst="ellipse">
            <a:avLst/>
          </a:prstGeom>
          <a:solidFill>
            <a:schemeClr val="accent1">
              <a:lumMod val="50000"/>
            </a:schemeClr>
          </a:solidFill>
          <a:ln w="28575" cap="flat" cmpd="sng" algn="ctr">
            <a:solidFill>
              <a:schemeClr val="accent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1" name="TextBox 60">
            <a:extLst>
              <a:ext uri="{FF2B5EF4-FFF2-40B4-BE49-F238E27FC236}">
                <a16:creationId xmlns:a16="http://schemas.microsoft.com/office/drawing/2014/main" id="{0E9A4E24-860A-EB7F-15A9-57315782CE90}"/>
              </a:ext>
            </a:extLst>
          </p:cNvPr>
          <p:cNvSpPr txBox="1"/>
          <p:nvPr/>
        </p:nvSpPr>
        <p:spPr>
          <a:xfrm>
            <a:off x="2907980" y="3081548"/>
            <a:ext cx="6096000" cy="34875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1400" b="1" kern="0" cap="all" spc="-50">
                <a:solidFill>
                  <a:srgbClr val="000000"/>
                </a:solidFill>
                <a:latin typeface="Open Sans"/>
                <a:cs typeface="Open Sans"/>
              </a:rPr>
              <a:t>DEVELOPMENT (2-5 Weeks)</a:t>
            </a:r>
          </a:p>
        </p:txBody>
      </p:sp>
      <p:cxnSp>
        <p:nvCxnSpPr>
          <p:cNvPr id="66" name="Straight Connector 65">
            <a:extLst>
              <a:ext uri="{FF2B5EF4-FFF2-40B4-BE49-F238E27FC236}">
                <a16:creationId xmlns:a16="http://schemas.microsoft.com/office/drawing/2014/main" id="{479EF6E9-F9FA-8AC2-DEC4-481FC4AB3F8D}"/>
              </a:ext>
            </a:extLst>
          </p:cNvPr>
          <p:cNvCxnSpPr>
            <a:cxnSpLocks/>
          </p:cNvCxnSpPr>
          <p:nvPr/>
        </p:nvCxnSpPr>
        <p:spPr>
          <a:xfrm flipH="1">
            <a:off x="6326909" y="5193573"/>
            <a:ext cx="2959415" cy="1252"/>
          </a:xfrm>
          <a:prstGeom prst="line">
            <a:avLst/>
          </a:prstGeom>
          <a:noFill/>
          <a:ln w="28575" cap="flat" cmpd="sng" algn="ctr">
            <a:solidFill>
              <a:schemeClr val="accent1">
                <a:lumMod val="50000"/>
              </a:schemeClr>
            </a:solidFill>
            <a:prstDash val="solid"/>
            <a:miter lim="800000"/>
          </a:ln>
          <a:effectLst/>
        </p:spPr>
      </p:cxnSp>
      <p:sp>
        <p:nvSpPr>
          <p:cNvPr id="71" name="Rectangle 70">
            <a:extLst>
              <a:ext uri="{FF2B5EF4-FFF2-40B4-BE49-F238E27FC236}">
                <a16:creationId xmlns:a16="http://schemas.microsoft.com/office/drawing/2014/main" id="{4F79A0BA-483B-21BF-A1CB-32CE36696853}"/>
              </a:ext>
            </a:extLst>
          </p:cNvPr>
          <p:cNvSpPr/>
          <p:nvPr/>
        </p:nvSpPr>
        <p:spPr>
          <a:xfrm>
            <a:off x="6255835" y="4832564"/>
            <a:ext cx="3367947" cy="477897"/>
          </a:xfrm>
          <a:prstGeom prst="rect">
            <a:avLst/>
          </a:prstGeom>
          <a:noFill/>
          <a:ln w="12700" cap="flat" cmpd="sng" algn="ctr">
            <a:noFill/>
            <a:prstDash val="solid"/>
            <a:miter lim="800000"/>
          </a:ln>
          <a:effectLst/>
        </p:spPr>
        <p:txBody>
          <a:bodyPr lIns="91440" tIns="91440" bIns="9144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1400" b="1" kern="0" cap="all" spc="-50">
                <a:solidFill>
                  <a:srgbClr val="000000"/>
                </a:solidFill>
                <a:latin typeface="Open Sans"/>
                <a:cs typeface="Open Sans"/>
              </a:rPr>
              <a:t>DEPLOYMENT ( 3- 5 Weeks)</a:t>
            </a:r>
          </a:p>
        </p:txBody>
      </p:sp>
      <p:sp>
        <p:nvSpPr>
          <p:cNvPr id="7" name="Title 1">
            <a:extLst>
              <a:ext uri="{FF2B5EF4-FFF2-40B4-BE49-F238E27FC236}">
                <a16:creationId xmlns:a16="http://schemas.microsoft.com/office/drawing/2014/main" id="{961CCC01-CA7C-5823-491D-46401183BEA3}"/>
              </a:ext>
            </a:extLst>
          </p:cNvPr>
          <p:cNvSpPr>
            <a:spLocks noGrp="1"/>
          </p:cNvSpPr>
          <p:nvPr>
            <p:ph type="title"/>
          </p:nvPr>
        </p:nvSpPr>
        <p:spPr>
          <a:xfrm>
            <a:off x="950222" y="539646"/>
            <a:ext cx="10362880" cy="594360"/>
          </a:xfrm>
        </p:spPr>
        <p:txBody>
          <a:bodyPr vert="horz"/>
          <a:lstStyle/>
          <a:p>
            <a:r>
              <a:rPr lang="en-US" sz="2400" b="1" dirty="0">
                <a:solidFill>
                  <a:srgbClr val="002060"/>
                </a:solidFill>
                <a:latin typeface="Open Sans"/>
                <a:ea typeface="Open Sans"/>
                <a:cs typeface="Open Sans"/>
              </a:rPr>
              <a:t>Use-Case Timeline</a:t>
            </a:r>
          </a:p>
        </p:txBody>
      </p:sp>
    </p:spTree>
    <p:extLst>
      <p:ext uri="{BB962C8B-B14F-4D97-AF65-F5344CB8AC3E}">
        <p14:creationId xmlns:p14="http://schemas.microsoft.com/office/powerpoint/2010/main" val="201381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867300-4982-45F1-AE9C-447794FC74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53867300-4982-45F1-AE9C-447794FC74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0C98627-1E58-4C97-971B-1D73A0EE48D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1128D633-48BA-4204-A447-24B28BB1D4FC}"/>
              </a:ext>
            </a:extLst>
          </p:cNvPr>
          <p:cNvSpPr>
            <a:spLocks noGrp="1"/>
          </p:cNvSpPr>
          <p:nvPr>
            <p:ph type="title"/>
          </p:nvPr>
        </p:nvSpPr>
        <p:spPr>
          <a:xfrm>
            <a:off x="798242" y="184211"/>
            <a:ext cx="10362880" cy="594360"/>
          </a:xfrm>
        </p:spPr>
        <p:txBody>
          <a:bodyPr vert="horz"/>
          <a:lstStyle/>
          <a:p>
            <a:r>
              <a:rPr lang="en-US" b="1">
                <a:solidFill>
                  <a:schemeClr val="tx2"/>
                </a:solidFill>
              </a:rPr>
              <a:t>Agenda</a:t>
            </a:r>
          </a:p>
        </p:txBody>
      </p:sp>
      <p:grpSp>
        <p:nvGrpSpPr>
          <p:cNvPr id="3" name="Group 2">
            <a:extLst>
              <a:ext uri="{FF2B5EF4-FFF2-40B4-BE49-F238E27FC236}">
                <a16:creationId xmlns:a16="http://schemas.microsoft.com/office/drawing/2014/main" id="{5D03AA11-D476-B13F-1999-993F86E109EC}"/>
              </a:ext>
            </a:extLst>
          </p:cNvPr>
          <p:cNvGrpSpPr/>
          <p:nvPr/>
        </p:nvGrpSpPr>
        <p:grpSpPr>
          <a:xfrm>
            <a:off x="926306" y="1271938"/>
            <a:ext cx="3065489" cy="830997"/>
            <a:chOff x="914400" y="1649627"/>
            <a:chExt cx="3065489" cy="830997"/>
          </a:xfrm>
        </p:grpSpPr>
        <p:sp>
          <p:nvSpPr>
            <p:cNvPr id="4" name="TextBox 3">
              <a:extLst>
                <a:ext uri="{FF2B5EF4-FFF2-40B4-BE49-F238E27FC236}">
                  <a16:creationId xmlns:a16="http://schemas.microsoft.com/office/drawing/2014/main" id="{1237EA16-E0EC-3001-D4E3-46A053D439E9}"/>
                </a:ext>
              </a:extLst>
            </p:cNvPr>
            <p:cNvSpPr txBox="1"/>
            <p:nvPr/>
          </p:nvSpPr>
          <p:spPr>
            <a:xfrm>
              <a:off x="914400" y="1649627"/>
              <a:ext cx="457176" cy="830997"/>
            </a:xfrm>
            <a:prstGeom prst="rect">
              <a:avLst/>
            </a:prstGeom>
            <a:noFill/>
          </p:spPr>
          <p:txBody>
            <a:bodyPr wrap="none" rtlCol="0">
              <a:spAutoFit/>
            </a:bodyPr>
            <a:lstStyle/>
            <a:p>
              <a:r>
                <a:rPr lang="en-US" sz="4800">
                  <a:latin typeface="+mj-lt"/>
                </a:rPr>
                <a:t>1</a:t>
              </a:r>
            </a:p>
          </p:txBody>
        </p:sp>
        <p:sp>
          <p:nvSpPr>
            <p:cNvPr id="7" name="TextBox 6">
              <a:extLst>
                <a:ext uri="{FF2B5EF4-FFF2-40B4-BE49-F238E27FC236}">
                  <a16:creationId xmlns:a16="http://schemas.microsoft.com/office/drawing/2014/main" id="{4A2CB485-5BE4-76B1-8E32-3C32718D6352}"/>
                </a:ext>
              </a:extLst>
            </p:cNvPr>
            <p:cNvSpPr txBox="1"/>
            <p:nvPr/>
          </p:nvSpPr>
          <p:spPr>
            <a:xfrm>
              <a:off x="1794675" y="1877229"/>
              <a:ext cx="2185214" cy="369332"/>
            </a:xfrm>
            <a:prstGeom prst="rect">
              <a:avLst/>
            </a:prstGeom>
            <a:noFill/>
          </p:spPr>
          <p:txBody>
            <a:bodyPr wrap="none" lIns="91440" tIns="45720" rIns="91440" bIns="45720" rtlCol="0" anchor="t">
              <a:spAutoFit/>
            </a:bodyPr>
            <a:lstStyle/>
            <a:p>
              <a:r>
                <a:rPr lang="en-US" dirty="0">
                  <a:latin typeface="Open Sans"/>
                  <a:ea typeface="Open Sans"/>
                  <a:cs typeface="Open Sans"/>
                </a:rPr>
                <a:t>Mission Statement</a:t>
              </a:r>
              <a:endParaRPr lang="en-US" sz="1800" dirty="0">
                <a:solidFill>
                  <a:srgbClr val="000000"/>
                </a:solidFill>
                <a:latin typeface="Open Sans"/>
                <a:ea typeface="Open Sans"/>
                <a:cs typeface="Open Sans"/>
              </a:endParaRPr>
            </a:p>
          </p:txBody>
        </p:sp>
        <p:cxnSp>
          <p:nvCxnSpPr>
            <p:cNvPr id="8" name="Straight Connector 7">
              <a:extLst>
                <a:ext uri="{FF2B5EF4-FFF2-40B4-BE49-F238E27FC236}">
                  <a16:creationId xmlns:a16="http://schemas.microsoft.com/office/drawing/2014/main" id="{288577DC-3E5F-C175-2693-D8D6E85A2B9E}"/>
                </a:ext>
              </a:extLst>
            </p:cNvPr>
            <p:cNvCxnSpPr/>
            <p:nvPr/>
          </p:nvCxnSpPr>
          <p:spPr>
            <a:xfrm>
              <a:off x="1576091" y="1741750"/>
              <a:ext cx="0" cy="646750"/>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FFDF340-A584-5450-D380-EB70C0C752A4}"/>
              </a:ext>
            </a:extLst>
          </p:cNvPr>
          <p:cNvGrpSpPr/>
          <p:nvPr/>
        </p:nvGrpSpPr>
        <p:grpSpPr>
          <a:xfrm>
            <a:off x="933572" y="4835182"/>
            <a:ext cx="6348023" cy="830997"/>
            <a:chOff x="914400" y="1649627"/>
            <a:chExt cx="6348023" cy="830997"/>
          </a:xfrm>
        </p:grpSpPr>
        <p:sp>
          <p:nvSpPr>
            <p:cNvPr id="20" name="TextBox 19">
              <a:extLst>
                <a:ext uri="{FF2B5EF4-FFF2-40B4-BE49-F238E27FC236}">
                  <a16:creationId xmlns:a16="http://schemas.microsoft.com/office/drawing/2014/main" id="{4F9C15B3-AD96-7C2D-9F8E-280B403AAD00}"/>
                </a:ext>
              </a:extLst>
            </p:cNvPr>
            <p:cNvSpPr txBox="1"/>
            <p:nvPr/>
          </p:nvSpPr>
          <p:spPr>
            <a:xfrm>
              <a:off x="914400" y="1649627"/>
              <a:ext cx="506870" cy="830997"/>
            </a:xfrm>
            <a:prstGeom prst="rect">
              <a:avLst/>
            </a:prstGeom>
            <a:noFill/>
          </p:spPr>
          <p:txBody>
            <a:bodyPr wrap="none" lIns="91440" tIns="45720" rIns="91440" bIns="45720" rtlCol="0" anchor="t">
              <a:spAutoFit/>
            </a:bodyPr>
            <a:lstStyle/>
            <a:p>
              <a:r>
                <a:rPr lang="en-US" sz="4800">
                  <a:latin typeface="+mj-lt"/>
                </a:rPr>
                <a:t>6</a:t>
              </a:r>
            </a:p>
          </p:txBody>
        </p:sp>
        <p:sp>
          <p:nvSpPr>
            <p:cNvPr id="25" name="TextBox 24">
              <a:extLst>
                <a:ext uri="{FF2B5EF4-FFF2-40B4-BE49-F238E27FC236}">
                  <a16:creationId xmlns:a16="http://schemas.microsoft.com/office/drawing/2014/main" id="{75B8D401-08BE-FADF-41FD-6DAB8B9BCF50}"/>
                </a:ext>
              </a:extLst>
            </p:cNvPr>
            <p:cNvSpPr txBox="1"/>
            <p:nvPr/>
          </p:nvSpPr>
          <p:spPr>
            <a:xfrm>
              <a:off x="1805881" y="1899641"/>
              <a:ext cx="5456542" cy="369332"/>
            </a:xfrm>
            <a:prstGeom prst="rect">
              <a:avLst/>
            </a:prstGeom>
            <a:noFill/>
          </p:spPr>
          <p:txBody>
            <a:bodyPr wrap="square" lIns="91440" tIns="45720" rIns="91440" bIns="45720" rtlCol="0" anchor="t">
              <a:spAutoFit/>
            </a:bodyPr>
            <a:lstStyle/>
            <a:p>
              <a:r>
                <a:rPr lang="en-US">
                  <a:latin typeface="Open Sans"/>
                  <a:ea typeface="Open Sans"/>
                  <a:cs typeface="Open Sans"/>
                </a:rPr>
                <a:t>Future Enhancements</a:t>
              </a:r>
              <a:endParaRPr lang="en-US"/>
            </a:p>
          </p:txBody>
        </p:sp>
        <p:cxnSp>
          <p:nvCxnSpPr>
            <p:cNvPr id="26" name="Straight Connector 25">
              <a:extLst>
                <a:ext uri="{FF2B5EF4-FFF2-40B4-BE49-F238E27FC236}">
                  <a16:creationId xmlns:a16="http://schemas.microsoft.com/office/drawing/2014/main" id="{2E3C95F4-8F98-04E2-E4A0-41FAC0193383}"/>
                </a:ext>
              </a:extLst>
            </p:cNvPr>
            <p:cNvCxnSpPr/>
            <p:nvPr/>
          </p:nvCxnSpPr>
          <p:spPr>
            <a:xfrm>
              <a:off x="1576091" y="1741750"/>
              <a:ext cx="0" cy="646750"/>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pic>
        <p:nvPicPr>
          <p:cNvPr id="19" name="Picture 2">
            <a:extLst>
              <a:ext uri="{FF2B5EF4-FFF2-40B4-BE49-F238E27FC236}">
                <a16:creationId xmlns:a16="http://schemas.microsoft.com/office/drawing/2014/main" id="{D62C2B2A-974B-64D1-CA27-3ABEE9455F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2457" y="94482"/>
            <a:ext cx="2311954" cy="76142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C883D80-900C-D012-9564-0C71C7623E75}"/>
              </a:ext>
            </a:extLst>
          </p:cNvPr>
          <p:cNvGrpSpPr/>
          <p:nvPr/>
        </p:nvGrpSpPr>
        <p:grpSpPr>
          <a:xfrm>
            <a:off x="914399" y="2103400"/>
            <a:ext cx="2457423" cy="837208"/>
            <a:chOff x="914400" y="1649627"/>
            <a:chExt cx="2457423" cy="837208"/>
          </a:xfrm>
        </p:grpSpPr>
        <p:sp>
          <p:nvSpPr>
            <p:cNvPr id="22" name="TextBox 21">
              <a:extLst>
                <a:ext uri="{FF2B5EF4-FFF2-40B4-BE49-F238E27FC236}">
                  <a16:creationId xmlns:a16="http://schemas.microsoft.com/office/drawing/2014/main" id="{BC6922DB-49B0-67C1-31C7-DF10FE52C26F}"/>
                </a:ext>
              </a:extLst>
            </p:cNvPr>
            <p:cNvSpPr txBox="1"/>
            <p:nvPr/>
          </p:nvSpPr>
          <p:spPr>
            <a:xfrm>
              <a:off x="914400" y="1649627"/>
              <a:ext cx="506870" cy="830997"/>
            </a:xfrm>
            <a:prstGeom prst="rect">
              <a:avLst/>
            </a:prstGeom>
            <a:noFill/>
          </p:spPr>
          <p:txBody>
            <a:bodyPr wrap="none" lIns="91440" tIns="45720" rIns="91440" bIns="45720" rtlCol="0" anchor="t">
              <a:spAutoFit/>
            </a:bodyPr>
            <a:lstStyle/>
            <a:p>
              <a:r>
                <a:rPr lang="en-US" sz="4800" dirty="0">
                  <a:latin typeface="+mj-lt"/>
                </a:rPr>
                <a:t>2</a:t>
              </a:r>
            </a:p>
          </p:txBody>
        </p:sp>
        <p:sp>
          <p:nvSpPr>
            <p:cNvPr id="23" name="TextBox 22">
              <a:extLst>
                <a:ext uri="{FF2B5EF4-FFF2-40B4-BE49-F238E27FC236}">
                  <a16:creationId xmlns:a16="http://schemas.microsoft.com/office/drawing/2014/main" id="{2E4CF250-1EF5-56ED-0044-7B2F26A8CBEC}"/>
                </a:ext>
              </a:extLst>
            </p:cNvPr>
            <p:cNvSpPr txBox="1"/>
            <p:nvPr/>
          </p:nvSpPr>
          <p:spPr>
            <a:xfrm>
              <a:off x="1816204" y="1840504"/>
              <a:ext cx="1555619" cy="646331"/>
            </a:xfrm>
            <a:prstGeom prst="rect">
              <a:avLst/>
            </a:prstGeom>
            <a:noFill/>
          </p:spPr>
          <p:txBody>
            <a:bodyPr wrap="none" lIns="91440" tIns="45720" rIns="91440" bIns="45720" rtlCol="0" anchor="t">
              <a:spAutoFit/>
            </a:bodyPr>
            <a:lstStyle/>
            <a:p>
              <a:r>
                <a:rPr lang="en-US" dirty="0">
                  <a:latin typeface="Open Sans"/>
                  <a:ea typeface="Open Sans"/>
                  <a:cs typeface="Open Sans"/>
                </a:rPr>
                <a:t>Nova Sphere</a:t>
              </a:r>
              <a:endParaRPr lang="en-US" dirty="0"/>
            </a:p>
            <a:p>
              <a:endParaRPr lang="en-US" dirty="0"/>
            </a:p>
          </p:txBody>
        </p:sp>
        <p:cxnSp>
          <p:nvCxnSpPr>
            <p:cNvPr id="24" name="Straight Connector 23">
              <a:extLst>
                <a:ext uri="{FF2B5EF4-FFF2-40B4-BE49-F238E27FC236}">
                  <a16:creationId xmlns:a16="http://schemas.microsoft.com/office/drawing/2014/main" id="{F4254F7E-FC12-3F3E-D225-562CA63E9FE9}"/>
                </a:ext>
              </a:extLst>
            </p:cNvPr>
            <p:cNvCxnSpPr>
              <a:cxnSpLocks/>
            </p:cNvCxnSpPr>
            <p:nvPr/>
          </p:nvCxnSpPr>
          <p:spPr>
            <a:xfrm>
              <a:off x="1576091" y="1741750"/>
              <a:ext cx="0" cy="646750"/>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D79B74A-0AD9-7128-8A90-5D99E54C03BD}"/>
              </a:ext>
            </a:extLst>
          </p:cNvPr>
          <p:cNvGrpSpPr/>
          <p:nvPr/>
        </p:nvGrpSpPr>
        <p:grpSpPr>
          <a:xfrm>
            <a:off x="925605" y="2930394"/>
            <a:ext cx="7380577" cy="1237473"/>
            <a:chOff x="914400" y="1649627"/>
            <a:chExt cx="7380577" cy="1237473"/>
          </a:xfrm>
        </p:grpSpPr>
        <p:sp>
          <p:nvSpPr>
            <p:cNvPr id="28" name="TextBox 27">
              <a:extLst>
                <a:ext uri="{FF2B5EF4-FFF2-40B4-BE49-F238E27FC236}">
                  <a16:creationId xmlns:a16="http://schemas.microsoft.com/office/drawing/2014/main" id="{1757E546-307A-FA67-7240-329F21F8C065}"/>
                </a:ext>
              </a:extLst>
            </p:cNvPr>
            <p:cNvSpPr txBox="1"/>
            <p:nvPr/>
          </p:nvSpPr>
          <p:spPr>
            <a:xfrm>
              <a:off x="914400" y="1649627"/>
              <a:ext cx="506870" cy="830997"/>
            </a:xfrm>
            <a:prstGeom prst="rect">
              <a:avLst/>
            </a:prstGeom>
            <a:noFill/>
          </p:spPr>
          <p:txBody>
            <a:bodyPr wrap="none" lIns="91440" tIns="45720" rIns="91440" bIns="45720" rtlCol="0" anchor="t">
              <a:spAutoFit/>
            </a:bodyPr>
            <a:lstStyle/>
            <a:p>
              <a:r>
                <a:rPr lang="en-US" sz="4800" dirty="0">
                  <a:latin typeface="+mj-lt"/>
                </a:rPr>
                <a:t>3</a:t>
              </a:r>
            </a:p>
          </p:txBody>
        </p:sp>
        <p:sp>
          <p:nvSpPr>
            <p:cNvPr id="29" name="TextBox 28">
              <a:extLst>
                <a:ext uri="{FF2B5EF4-FFF2-40B4-BE49-F238E27FC236}">
                  <a16:creationId xmlns:a16="http://schemas.microsoft.com/office/drawing/2014/main" id="{42397389-3572-F144-94EB-3CB4B50D7F3E}"/>
                </a:ext>
              </a:extLst>
            </p:cNvPr>
            <p:cNvSpPr txBox="1"/>
            <p:nvPr/>
          </p:nvSpPr>
          <p:spPr>
            <a:xfrm>
              <a:off x="1839525" y="1963770"/>
              <a:ext cx="6455452" cy="923330"/>
            </a:xfrm>
            <a:prstGeom prst="rect">
              <a:avLst/>
            </a:prstGeom>
            <a:noFill/>
          </p:spPr>
          <p:txBody>
            <a:bodyPr wrap="square" lIns="91440" tIns="45720" rIns="91440" bIns="45720" rtlCol="0" anchor="t">
              <a:spAutoFit/>
            </a:bodyPr>
            <a:lstStyle/>
            <a:p>
              <a:r>
                <a:rPr lang="en-US" dirty="0">
                  <a:latin typeface="Open Sans"/>
                  <a:ea typeface="Open Sans"/>
                  <a:cs typeface="Open Sans"/>
                </a:rPr>
                <a:t>EP/SCNO Intelligent Search &amp; Data Visualization AI Agent </a:t>
              </a:r>
            </a:p>
            <a:p>
              <a:endParaRPr lang="en-US" dirty="0">
                <a:latin typeface="Open Sans"/>
                <a:ea typeface="Open Sans"/>
                <a:cs typeface="Open Sans"/>
              </a:endParaRPr>
            </a:p>
            <a:p>
              <a:endParaRPr lang="en-US" dirty="0"/>
            </a:p>
          </p:txBody>
        </p:sp>
        <p:cxnSp>
          <p:nvCxnSpPr>
            <p:cNvPr id="30" name="Straight Connector 29">
              <a:extLst>
                <a:ext uri="{FF2B5EF4-FFF2-40B4-BE49-F238E27FC236}">
                  <a16:creationId xmlns:a16="http://schemas.microsoft.com/office/drawing/2014/main" id="{4F14CD05-A53F-98CA-CF10-FAD3D68AAAF1}"/>
                </a:ext>
              </a:extLst>
            </p:cNvPr>
            <p:cNvCxnSpPr>
              <a:cxnSpLocks/>
            </p:cNvCxnSpPr>
            <p:nvPr/>
          </p:nvCxnSpPr>
          <p:spPr>
            <a:xfrm>
              <a:off x="1564885" y="1820191"/>
              <a:ext cx="0" cy="646750"/>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E5A4295-B2B7-3C71-AC9E-0A7D4777640E}"/>
              </a:ext>
            </a:extLst>
          </p:cNvPr>
          <p:cNvGrpSpPr/>
          <p:nvPr/>
        </p:nvGrpSpPr>
        <p:grpSpPr>
          <a:xfrm>
            <a:off x="922119" y="3946740"/>
            <a:ext cx="6348023" cy="885138"/>
            <a:chOff x="914400" y="1649627"/>
            <a:chExt cx="6348023" cy="885138"/>
          </a:xfrm>
        </p:grpSpPr>
        <p:sp>
          <p:nvSpPr>
            <p:cNvPr id="32" name="TextBox 31">
              <a:extLst>
                <a:ext uri="{FF2B5EF4-FFF2-40B4-BE49-F238E27FC236}">
                  <a16:creationId xmlns:a16="http://schemas.microsoft.com/office/drawing/2014/main" id="{19E905E9-E1D8-1786-85B5-30E799507972}"/>
                </a:ext>
              </a:extLst>
            </p:cNvPr>
            <p:cNvSpPr txBox="1"/>
            <p:nvPr/>
          </p:nvSpPr>
          <p:spPr>
            <a:xfrm>
              <a:off x="914400" y="1649627"/>
              <a:ext cx="506870" cy="830997"/>
            </a:xfrm>
            <a:prstGeom prst="rect">
              <a:avLst/>
            </a:prstGeom>
            <a:noFill/>
          </p:spPr>
          <p:txBody>
            <a:bodyPr wrap="none" lIns="91440" tIns="45720" rIns="91440" bIns="45720" rtlCol="0" anchor="t">
              <a:spAutoFit/>
            </a:bodyPr>
            <a:lstStyle/>
            <a:p>
              <a:r>
                <a:rPr lang="en-US" sz="4800">
                  <a:latin typeface="+mj-lt"/>
                </a:rPr>
                <a:t>4</a:t>
              </a:r>
            </a:p>
          </p:txBody>
        </p:sp>
        <p:sp>
          <p:nvSpPr>
            <p:cNvPr id="33" name="TextBox 32">
              <a:extLst>
                <a:ext uri="{FF2B5EF4-FFF2-40B4-BE49-F238E27FC236}">
                  <a16:creationId xmlns:a16="http://schemas.microsoft.com/office/drawing/2014/main" id="{003212D4-1689-6060-8E52-EC5DA2ED8AB2}"/>
                </a:ext>
              </a:extLst>
            </p:cNvPr>
            <p:cNvSpPr txBox="1"/>
            <p:nvPr/>
          </p:nvSpPr>
          <p:spPr>
            <a:xfrm>
              <a:off x="1805881" y="1888434"/>
              <a:ext cx="5456542" cy="646331"/>
            </a:xfrm>
            <a:prstGeom prst="rect">
              <a:avLst/>
            </a:prstGeom>
            <a:noFill/>
          </p:spPr>
          <p:txBody>
            <a:bodyPr wrap="square" lIns="91440" tIns="45720" rIns="91440" bIns="45720" rtlCol="0" anchor="t">
              <a:spAutoFit/>
            </a:bodyPr>
            <a:lstStyle/>
            <a:p>
              <a:r>
                <a:rPr lang="en-US">
                  <a:latin typeface="Open Sans"/>
                  <a:ea typeface="Open Sans"/>
                  <a:cs typeface="Open Sans"/>
                </a:rPr>
                <a:t>Procurement Lens – Agentic Architecture</a:t>
              </a:r>
            </a:p>
            <a:p>
              <a:endParaRPr lang="en-US">
                <a:latin typeface="Open Sans"/>
                <a:ea typeface="Open Sans"/>
                <a:cs typeface="Open Sans"/>
              </a:endParaRPr>
            </a:p>
          </p:txBody>
        </p:sp>
        <p:cxnSp>
          <p:nvCxnSpPr>
            <p:cNvPr id="34" name="Straight Connector 33">
              <a:extLst>
                <a:ext uri="{FF2B5EF4-FFF2-40B4-BE49-F238E27FC236}">
                  <a16:creationId xmlns:a16="http://schemas.microsoft.com/office/drawing/2014/main" id="{40C86086-83ED-A638-4654-798515CA78C0}"/>
                </a:ext>
              </a:extLst>
            </p:cNvPr>
            <p:cNvCxnSpPr>
              <a:cxnSpLocks/>
            </p:cNvCxnSpPr>
            <p:nvPr/>
          </p:nvCxnSpPr>
          <p:spPr>
            <a:xfrm>
              <a:off x="1576091" y="1741750"/>
              <a:ext cx="0" cy="646750"/>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86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867300-4982-45F1-AE9C-447794FC74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53867300-4982-45F1-AE9C-447794FC74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0C98627-1E58-4C97-971B-1D73A0EE48D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1128D633-48BA-4204-A447-24B28BB1D4FC}"/>
              </a:ext>
            </a:extLst>
          </p:cNvPr>
          <p:cNvSpPr>
            <a:spLocks noGrp="1"/>
          </p:cNvSpPr>
          <p:nvPr>
            <p:ph type="title"/>
          </p:nvPr>
        </p:nvSpPr>
        <p:spPr>
          <a:xfrm>
            <a:off x="605554" y="532042"/>
            <a:ext cx="10362880" cy="594360"/>
          </a:xfrm>
        </p:spPr>
        <p:txBody>
          <a:bodyPr vert="horz" lIns="0" tIns="45720" rIns="0" bIns="0" rtlCol="0" anchor="b" anchorCtr="0">
            <a:noAutofit/>
          </a:bodyPr>
          <a:lstStyle/>
          <a:p>
            <a:r>
              <a:rPr lang="en-US" sz="2400" b="1">
                <a:solidFill>
                  <a:schemeClr val="tx2"/>
                </a:solidFill>
                <a:latin typeface="Open Sans"/>
                <a:ea typeface="Open Sans"/>
                <a:cs typeface="Open Sans"/>
              </a:rPr>
              <a:t>Misson Statement</a:t>
            </a:r>
          </a:p>
        </p:txBody>
      </p:sp>
      <p:pic>
        <p:nvPicPr>
          <p:cNvPr id="2050" name="Picture 2">
            <a:extLst>
              <a:ext uri="{FF2B5EF4-FFF2-40B4-BE49-F238E27FC236}">
                <a16:creationId xmlns:a16="http://schemas.microsoft.com/office/drawing/2014/main" id="{69AD242D-D5E1-AD06-8F77-5B20AC3BF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2457" y="94482"/>
            <a:ext cx="2311954" cy="76142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3C0B9A9-2AFE-E945-2496-BFC044408879}"/>
              </a:ext>
            </a:extLst>
          </p:cNvPr>
          <p:cNvSpPr txBox="1"/>
          <p:nvPr/>
        </p:nvSpPr>
        <p:spPr>
          <a:xfrm>
            <a:off x="1325572" y="1551442"/>
            <a:ext cx="9412558" cy="3247043"/>
          </a:xfrm>
          <a:prstGeom prst="rect">
            <a:avLst/>
          </a:prstGeom>
          <a:noFill/>
        </p:spPr>
        <p:txBody>
          <a:bodyPr wrap="square" lIns="91440" tIns="45720" rIns="91440" bIns="45720" anchor="t">
            <a:spAutoFit/>
          </a:bodyPr>
          <a:lstStyle/>
          <a:p>
            <a:pPr fontAlgn="base">
              <a:spcBef>
                <a:spcPts val="600"/>
              </a:spcBef>
              <a:spcAft>
                <a:spcPts val="1200"/>
              </a:spcAft>
            </a:pPr>
            <a:r>
              <a:rPr lang="en-US" sz="2000" b="1" i="0">
                <a:effectLst/>
                <a:latin typeface="Open Sans"/>
                <a:ea typeface="Open Sans"/>
                <a:cs typeface="Open Sans"/>
              </a:rPr>
              <a:t>Leverage AWS Sandbox</a:t>
            </a:r>
            <a:r>
              <a:rPr lang="en-US" sz="2000" b="0" i="0">
                <a:effectLst/>
                <a:latin typeface="Open Sans"/>
                <a:ea typeface="Open Sans"/>
                <a:cs typeface="Open Sans"/>
              </a:rPr>
              <a:t>: </a:t>
            </a:r>
            <a:r>
              <a:rPr lang="en-US" sz="2000">
                <a:latin typeface="Open Sans"/>
                <a:ea typeface="Open Sans"/>
                <a:cs typeface="Open Sans"/>
              </a:rPr>
              <a:t>Work with</a:t>
            </a:r>
            <a:r>
              <a:rPr lang="en-US" sz="2000" b="0" i="0">
                <a:effectLst/>
                <a:latin typeface="Open Sans"/>
                <a:ea typeface="Open Sans"/>
                <a:cs typeface="Open Sans"/>
              </a:rPr>
              <a:t> the latest Gen AI services to build prototypes and identify integration points to support client work.</a:t>
            </a:r>
            <a:endParaRPr lang="en-US" sz="2000">
              <a:latin typeface="Open Sans"/>
              <a:ea typeface="Open Sans"/>
              <a:cs typeface="Open Sans"/>
            </a:endParaRPr>
          </a:p>
          <a:p>
            <a:pPr algn="l" fontAlgn="base">
              <a:spcBef>
                <a:spcPts val="600"/>
              </a:spcBef>
              <a:spcAft>
                <a:spcPts val="1200"/>
              </a:spcAft>
            </a:pPr>
            <a:r>
              <a:rPr lang="en-US" sz="2000" b="1" i="0">
                <a:effectLst/>
                <a:latin typeface="Open Sans"/>
                <a:ea typeface="Open Sans"/>
                <a:cs typeface="Open Sans"/>
              </a:rPr>
              <a:t>Refactor MVPs</a:t>
            </a:r>
            <a:r>
              <a:rPr lang="en-US" sz="2000" b="0" i="0">
                <a:effectLst/>
                <a:latin typeface="Open Sans"/>
                <a:ea typeface="Open Sans"/>
                <a:cs typeface="Open Sans"/>
              </a:rPr>
              <a:t>: Optimize existing solutions using hybrid architectures and evaluate Gen AI stack components.</a:t>
            </a:r>
          </a:p>
          <a:p>
            <a:pPr algn="l" fontAlgn="base">
              <a:spcBef>
                <a:spcPts val="600"/>
              </a:spcBef>
              <a:spcAft>
                <a:spcPts val="1200"/>
              </a:spcAft>
            </a:pPr>
            <a:r>
              <a:rPr lang="en-US" sz="2000" b="1" i="0">
                <a:effectLst/>
                <a:latin typeface="Open Sans"/>
                <a:ea typeface="Open Sans"/>
                <a:cs typeface="Open Sans"/>
              </a:rPr>
              <a:t>Develop New Use Cases</a:t>
            </a:r>
            <a:r>
              <a:rPr lang="en-US" sz="2000" b="0" i="0">
                <a:effectLst/>
                <a:latin typeface="Open Sans"/>
                <a:ea typeface="Open Sans"/>
                <a:cs typeface="Open Sans"/>
              </a:rPr>
              <a:t>: Rapidly prototype Gen AI applications, test foundation models, and refine based on user feedback.</a:t>
            </a:r>
          </a:p>
          <a:p>
            <a:pPr algn="l" fontAlgn="base">
              <a:spcBef>
                <a:spcPts val="600"/>
              </a:spcBef>
              <a:spcAft>
                <a:spcPts val="1200"/>
              </a:spcAft>
            </a:pPr>
            <a:r>
              <a:rPr lang="en-US" sz="2000" b="1" i="0">
                <a:effectLst/>
                <a:latin typeface="Open Sans"/>
                <a:ea typeface="Open Sans"/>
                <a:cs typeface="Open Sans"/>
              </a:rPr>
              <a:t>Support and Train</a:t>
            </a:r>
            <a:r>
              <a:rPr lang="en-US" sz="2000" b="0" i="0">
                <a:effectLst/>
                <a:latin typeface="Open Sans"/>
                <a:ea typeface="Open Sans"/>
                <a:cs typeface="Open Sans"/>
              </a:rPr>
              <a:t>: Provide reusable components, technical guidance, and hands-on learning environments for internal clients and developers.</a:t>
            </a:r>
          </a:p>
        </p:txBody>
      </p:sp>
      <p:pic>
        <p:nvPicPr>
          <p:cNvPr id="3" name="Graphic 2" descr="Repeat with solid fill">
            <a:extLst>
              <a:ext uri="{FF2B5EF4-FFF2-40B4-BE49-F238E27FC236}">
                <a16:creationId xmlns:a16="http://schemas.microsoft.com/office/drawing/2014/main" id="{75099262-0764-1E78-48CC-ADEC75C0A5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7234" y="2315500"/>
            <a:ext cx="448734" cy="448734"/>
          </a:xfrm>
          <a:prstGeom prst="rect">
            <a:avLst/>
          </a:prstGeom>
        </p:spPr>
      </p:pic>
      <p:pic>
        <p:nvPicPr>
          <p:cNvPr id="8" name="Graphic 7" descr="Box with solid fill">
            <a:extLst>
              <a:ext uri="{FF2B5EF4-FFF2-40B4-BE49-F238E27FC236}">
                <a16:creationId xmlns:a16="http://schemas.microsoft.com/office/drawing/2014/main" id="{FD1FF24E-9015-E114-4A8C-CD429A2F6F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234" y="1595834"/>
            <a:ext cx="448056" cy="448734"/>
          </a:xfrm>
          <a:prstGeom prst="rect">
            <a:avLst/>
          </a:prstGeom>
        </p:spPr>
      </p:pic>
      <p:pic>
        <p:nvPicPr>
          <p:cNvPr id="9" name="Graphic 8" descr="Group brainstorm with solid fill">
            <a:extLst>
              <a:ext uri="{FF2B5EF4-FFF2-40B4-BE49-F238E27FC236}">
                <a16:creationId xmlns:a16="http://schemas.microsoft.com/office/drawing/2014/main" id="{1715AC55-EA62-5386-B0EF-E077DA456D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9426" y="4001412"/>
            <a:ext cx="448056" cy="448734"/>
          </a:xfrm>
          <a:prstGeom prst="rect">
            <a:avLst/>
          </a:prstGeom>
        </p:spPr>
      </p:pic>
      <p:pic>
        <p:nvPicPr>
          <p:cNvPr id="10" name="Graphic 9" descr="Good Idea with solid fill">
            <a:extLst>
              <a:ext uri="{FF2B5EF4-FFF2-40B4-BE49-F238E27FC236}">
                <a16:creationId xmlns:a16="http://schemas.microsoft.com/office/drawing/2014/main" id="{7992F4D2-67F7-B2CF-AF30-8194AD6DA9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2319" y="3208173"/>
            <a:ext cx="448057" cy="448734"/>
          </a:xfrm>
          <a:prstGeom prst="rect">
            <a:avLst/>
          </a:prstGeom>
        </p:spPr>
      </p:pic>
    </p:spTree>
    <p:extLst>
      <p:ext uri="{BB962C8B-B14F-4D97-AF65-F5344CB8AC3E}">
        <p14:creationId xmlns:p14="http://schemas.microsoft.com/office/powerpoint/2010/main" val="3721536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D9A2C4E6-7887-4149-8F01-36A195D17F0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22" name="Object 21" hidden="1">
                        <a:extLst>
                          <a:ext uri="{FF2B5EF4-FFF2-40B4-BE49-F238E27FC236}">
                            <a16:creationId xmlns:a16="http://schemas.microsoft.com/office/drawing/2014/main" id="{D9A2C4E6-7887-4149-8F01-36A195D17F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Rectangle 22" hidden="1">
            <a:extLst>
              <a:ext uri="{FF2B5EF4-FFF2-40B4-BE49-F238E27FC236}">
                <a16:creationId xmlns:a16="http://schemas.microsoft.com/office/drawing/2014/main" id="{B073FB92-F961-4775-A2DF-08DB2219616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hronicle Display Black"/>
              <a:ea typeface="+mn-ea"/>
              <a:cs typeface="+mn-cs"/>
              <a:sym typeface="Chronicle Display Black"/>
            </a:endParaRPr>
          </a:p>
        </p:txBody>
      </p:sp>
      <p:sp>
        <p:nvSpPr>
          <p:cNvPr id="10" name="Rectangle 9">
            <a:extLst>
              <a:ext uri="{FF2B5EF4-FFF2-40B4-BE49-F238E27FC236}">
                <a16:creationId xmlns:a16="http://schemas.microsoft.com/office/drawing/2014/main" id="{9645B10B-1750-F151-2939-ABBA4A9B5509}"/>
              </a:ext>
            </a:extLst>
          </p:cNvPr>
          <p:cNvSpPr/>
          <p:nvPr/>
        </p:nvSpPr>
        <p:spPr>
          <a:xfrm>
            <a:off x="-16916" y="1429550"/>
            <a:ext cx="9065383" cy="646331"/>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panose="020B0604020202020204" pitchFamily="34" charset="0"/>
              <a:ea typeface="+mn-ea"/>
              <a:cs typeface="Helvetica" panose="020B0604020202020204" pitchFamily="34" charset="0"/>
              <a:sym typeface="Open Sans"/>
            </a:endParaRPr>
          </a:p>
        </p:txBody>
      </p:sp>
      <p:sp>
        <p:nvSpPr>
          <p:cNvPr id="11" name="Title 7">
            <a:extLst>
              <a:ext uri="{FF2B5EF4-FFF2-40B4-BE49-F238E27FC236}">
                <a16:creationId xmlns:a16="http://schemas.microsoft.com/office/drawing/2014/main" id="{EFA4A0FB-7EF1-9AD8-63F5-EAD31A581CF3}"/>
              </a:ext>
            </a:extLst>
          </p:cNvPr>
          <p:cNvSpPr txBox="1">
            <a:spLocks/>
          </p:cNvSpPr>
          <p:nvPr/>
        </p:nvSpPr>
        <p:spPr>
          <a:xfrm>
            <a:off x="0" y="4179053"/>
            <a:ext cx="11152166" cy="1209531"/>
          </a:xfrm>
          <a:prstGeom prst="rect">
            <a:avLst/>
          </a:prstGeom>
        </p:spPr>
        <p:txBody>
          <a:bodyPr lIns="0" tIns="0" rIns="0" bIns="0" anchor="ct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Bold" charset="0"/>
                <a:cs typeface="Chronicle Display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100" normalizeH="0" baseline="0" noProof="0">
              <a:ln>
                <a:noFill/>
              </a:ln>
              <a:solidFill>
                <a:srgbClr val="A7A7A7">
                  <a:lumMod val="75000"/>
                </a:srgbClr>
              </a:solidFill>
              <a:effectLst/>
              <a:uLnTx/>
              <a:uFillTx/>
              <a:latin typeface="Calibri"/>
              <a:ea typeface="Open Sans" panose="020B0606030504020204" pitchFamily="34" charset="0"/>
              <a:cs typeface="Open Sans" panose="020B0606030504020204" pitchFamily="34" charset="0"/>
              <a:sym typeface="Open Sans"/>
            </a:endParaRPr>
          </a:p>
        </p:txBody>
      </p:sp>
      <p:sp>
        <p:nvSpPr>
          <p:cNvPr id="2" name="TextBox 1">
            <a:extLst>
              <a:ext uri="{FF2B5EF4-FFF2-40B4-BE49-F238E27FC236}">
                <a16:creationId xmlns:a16="http://schemas.microsoft.com/office/drawing/2014/main" id="{7DDB6578-A3FF-8E53-CC04-E352BCA33DEA}"/>
              </a:ext>
            </a:extLst>
          </p:cNvPr>
          <p:cNvSpPr txBox="1"/>
          <p:nvPr/>
        </p:nvSpPr>
        <p:spPr>
          <a:xfrm>
            <a:off x="331965" y="130509"/>
            <a:ext cx="10907899" cy="52322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75" normalizeH="0" baseline="0" noProof="0">
                <a:ln>
                  <a:noFill/>
                </a:ln>
                <a:solidFill>
                  <a:schemeClr val="accent6">
                    <a:lumMod val="49000"/>
                  </a:schemeClr>
                </a:solidFill>
                <a:effectLst/>
                <a:uLnTx/>
                <a:uFillTx/>
                <a:latin typeface="Open Sans"/>
                <a:ea typeface="Open Sans"/>
                <a:cs typeface="Open Sans"/>
              </a:rPr>
              <a:t>NOVA SPHERE</a:t>
            </a:r>
          </a:p>
        </p:txBody>
      </p:sp>
      <p:sp>
        <p:nvSpPr>
          <p:cNvPr id="95" name="Rectangle 94">
            <a:extLst>
              <a:ext uri="{FF2B5EF4-FFF2-40B4-BE49-F238E27FC236}">
                <a16:creationId xmlns:a16="http://schemas.microsoft.com/office/drawing/2014/main" id="{03A260D1-B094-BF05-2B87-05085DFE54D9}"/>
              </a:ext>
            </a:extLst>
          </p:cNvPr>
          <p:cNvSpPr/>
          <p:nvPr/>
        </p:nvSpPr>
        <p:spPr>
          <a:xfrm>
            <a:off x="578267" y="4300807"/>
            <a:ext cx="2362131" cy="1169551"/>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2A7C93"/>
                </a:solidFill>
                <a:latin typeface="Open Sans" panose="020B0606030504020204" pitchFamily="34" charset="0"/>
                <a:ea typeface="Open Sans" panose="020B0606030504020204" pitchFamily="34" charset="0"/>
                <a:cs typeface="Open Sans" panose="020B0606030504020204" pitchFamily="34" charset="0"/>
                <a:sym typeface="Open Sans"/>
              </a:rPr>
              <a:t>Innovation and </a:t>
            </a:r>
            <a:r>
              <a:rPr lang="en-US" altLang="en-US" sz="1400" b="1">
                <a:solidFill>
                  <a:srgbClr val="2A7C93"/>
                </a:solidFill>
                <a:latin typeface="Open Sans" panose="020B0606030504020204" pitchFamily="34" charset="0"/>
                <a:ea typeface="Open Sans" panose="020B0606030504020204" pitchFamily="34" charset="0"/>
                <a:cs typeface="Open Sans" panose="020B0606030504020204" pitchFamily="34" charset="0"/>
              </a:rPr>
              <a:t>Breakthrough Technology: </a:t>
            </a:r>
            <a:r>
              <a:rPr lang="en-US" altLang="en-US" sz="1400">
                <a:solidFill>
                  <a:srgbClr val="A7A7A7">
                    <a:lumMod val="75000"/>
                  </a:srgbClr>
                </a:solidFill>
                <a:latin typeface="Open Sans" panose="020B0606030504020204" pitchFamily="34" charset="0"/>
                <a:ea typeface="Open Sans" panose="020B0606030504020204" pitchFamily="34" charset="0"/>
                <a:cs typeface="Open Sans" panose="020B0606030504020204" pitchFamily="34" charset="0"/>
              </a:rPr>
              <a:t>The name "Nova" signifies new star or innovation</a:t>
            </a:r>
            <a:r>
              <a:rPr lang="en-US" sz="1400">
                <a:solidFill>
                  <a:srgbClr val="A7A7A7">
                    <a:lumMod val="75000"/>
                  </a:srgbClr>
                </a:solidFill>
                <a:latin typeface="Open Sans" panose="020B0606030504020204" pitchFamily="34" charset="0"/>
                <a:ea typeface="Open Sans" panose="020B0606030504020204" pitchFamily="34" charset="0"/>
                <a:cs typeface="Open Sans" panose="020B0606030504020204" pitchFamily="34" charset="0"/>
                <a:sym typeface="Open Sans"/>
              </a:rPr>
              <a:t> </a:t>
            </a:r>
          </a:p>
        </p:txBody>
      </p:sp>
      <p:sp>
        <p:nvSpPr>
          <p:cNvPr id="97" name="Rectangle 96">
            <a:extLst>
              <a:ext uri="{FF2B5EF4-FFF2-40B4-BE49-F238E27FC236}">
                <a16:creationId xmlns:a16="http://schemas.microsoft.com/office/drawing/2014/main" id="{1FC1326D-1021-EF93-8E49-D054AC8AF62E}"/>
              </a:ext>
            </a:extLst>
          </p:cNvPr>
          <p:cNvSpPr/>
          <p:nvPr/>
        </p:nvSpPr>
        <p:spPr>
          <a:xfrm>
            <a:off x="3358983" y="4300807"/>
            <a:ext cx="2270944" cy="1384995"/>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400" b="1">
                <a:solidFill>
                  <a:srgbClr val="2A7C93"/>
                </a:solidFill>
                <a:latin typeface="Open Sans" panose="020B0606030504020204" pitchFamily="34" charset="0"/>
                <a:ea typeface="Open Sans" panose="020B0606030504020204" pitchFamily="34" charset="0"/>
                <a:cs typeface="Open Sans" panose="020B0606030504020204" pitchFamily="34" charset="0"/>
              </a:rPr>
              <a:t>Female Strength and Brilliance: </a:t>
            </a:r>
            <a:r>
              <a:rPr lang="en-US" altLang="en-US" sz="1400">
                <a:solidFill>
                  <a:srgbClr val="A7A7A7">
                    <a:lumMod val="75000"/>
                  </a:srgbClr>
                </a:solidFill>
                <a:latin typeface="Open Sans" panose="020B0606030504020204" pitchFamily="34" charset="0"/>
                <a:ea typeface="Open Sans" panose="020B0606030504020204" pitchFamily="34" charset="0"/>
                <a:cs typeface="Open Sans" panose="020B0606030504020204" pitchFamily="34" charset="0"/>
              </a:rPr>
              <a:t>Inspired by stars, representing female strength and brilliance.</a:t>
            </a:r>
          </a:p>
          <a:p>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98" name="Rectangle 97">
            <a:extLst>
              <a:ext uri="{FF2B5EF4-FFF2-40B4-BE49-F238E27FC236}">
                <a16:creationId xmlns:a16="http://schemas.microsoft.com/office/drawing/2014/main" id="{BB51ED33-EA9A-8F19-2A4E-F88C00D59135}"/>
              </a:ext>
            </a:extLst>
          </p:cNvPr>
          <p:cNvSpPr/>
          <p:nvPr/>
        </p:nvSpPr>
        <p:spPr>
          <a:xfrm>
            <a:off x="8648588" y="4300806"/>
            <a:ext cx="2411419" cy="738664"/>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2A7C93"/>
                </a:solidFill>
                <a:latin typeface="Open Sans" panose="020B0606030504020204" pitchFamily="34" charset="0"/>
                <a:ea typeface="Open Sans" panose="020B0606030504020204" pitchFamily="34" charset="0"/>
                <a:cs typeface="Open Sans" panose="020B0606030504020204" pitchFamily="34" charset="0"/>
                <a:sym typeface="Open Sans"/>
              </a:rPr>
              <a:t>Global Reach: </a:t>
            </a:r>
            <a:r>
              <a:rPr kumimoji="0" lang="en-US" sz="1400" b="0" i="0" u="none" strike="noStrike" kern="1200" cap="none" spc="0" normalizeH="0" baseline="0" noProof="0" dirty="0">
                <a:ln>
                  <a:noFill/>
                </a:ln>
                <a:solidFill>
                  <a:srgbClr val="A7A7A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Achieved through search and GPS Technologies </a:t>
            </a:r>
          </a:p>
        </p:txBody>
      </p:sp>
      <p:sp>
        <p:nvSpPr>
          <p:cNvPr id="99" name="Oval 98">
            <a:extLst>
              <a:ext uri="{FF2B5EF4-FFF2-40B4-BE49-F238E27FC236}">
                <a16:creationId xmlns:a16="http://schemas.microsoft.com/office/drawing/2014/main" id="{B524A900-0473-0A28-6292-583F83960D3F}"/>
              </a:ext>
            </a:extLst>
          </p:cNvPr>
          <p:cNvSpPr/>
          <p:nvPr/>
        </p:nvSpPr>
        <p:spPr>
          <a:xfrm>
            <a:off x="9112878" y="2847975"/>
            <a:ext cx="1143000" cy="1143000"/>
          </a:xfrm>
          <a:prstGeom prst="ellipse">
            <a:avLst/>
          </a:prstGeom>
          <a:solidFill>
            <a:srgbClr val="2A7C93"/>
          </a:solidFill>
          <a:ln w="25400" cap="flat">
            <a:noFill/>
            <a:prstDash val="solid"/>
            <a:round/>
          </a:ln>
          <a:effectLst/>
          <a:sp3d/>
        </p:spPr>
        <p:txBody>
          <a:bodyPr rot="0" spcFirstLastPara="1" vertOverflow="overflow" horzOverflow="overflow" vert="horz" wrap="square" lIns="0" tIns="0" rIns="0" bIns="0"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00" name="Oval 99">
            <a:extLst>
              <a:ext uri="{FF2B5EF4-FFF2-40B4-BE49-F238E27FC236}">
                <a16:creationId xmlns:a16="http://schemas.microsoft.com/office/drawing/2014/main" id="{2B02161E-AECB-2FD2-EF2E-E9E00308CB0F}"/>
              </a:ext>
            </a:extLst>
          </p:cNvPr>
          <p:cNvSpPr/>
          <p:nvPr/>
        </p:nvSpPr>
        <p:spPr>
          <a:xfrm>
            <a:off x="6244861" y="2857500"/>
            <a:ext cx="1143000" cy="1143000"/>
          </a:xfrm>
          <a:prstGeom prst="ellipse">
            <a:avLst/>
          </a:prstGeom>
          <a:solidFill>
            <a:srgbClr val="2A7C93"/>
          </a:solidFill>
          <a:ln w="25400" cap="flat">
            <a:noFill/>
            <a:prstDash val="solid"/>
            <a:round/>
          </a:ln>
          <a:effectLst/>
          <a:sp3d/>
        </p:spPr>
        <p:txBody>
          <a:bodyPr rot="0" spcFirstLastPara="1" vertOverflow="overflow" horzOverflow="overflow" vert="horz" wrap="square" lIns="0" tIns="0" rIns="0" bIns="0"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01" name="Oval 100">
            <a:extLst>
              <a:ext uri="{FF2B5EF4-FFF2-40B4-BE49-F238E27FC236}">
                <a16:creationId xmlns:a16="http://schemas.microsoft.com/office/drawing/2014/main" id="{AA3C07AB-8661-D84E-A874-FAE5A358F781}"/>
              </a:ext>
            </a:extLst>
          </p:cNvPr>
          <p:cNvSpPr/>
          <p:nvPr/>
        </p:nvSpPr>
        <p:spPr>
          <a:xfrm>
            <a:off x="3629792" y="2877120"/>
            <a:ext cx="1143000" cy="1143000"/>
          </a:xfrm>
          <a:prstGeom prst="ellipse">
            <a:avLst/>
          </a:prstGeom>
          <a:solidFill>
            <a:srgbClr val="2A7C93"/>
          </a:solidFill>
          <a:ln w="25400" cap="flat">
            <a:noFill/>
            <a:prstDash val="solid"/>
            <a:round/>
          </a:ln>
          <a:effectLst/>
          <a:sp3d/>
        </p:spPr>
        <p:txBody>
          <a:bodyPr rot="0" spcFirstLastPara="1" vertOverflow="overflow" horzOverflow="overflow" vert="horz" wrap="square" lIns="0" tIns="0" rIns="0" bIns="0"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03" name="Oval 102">
            <a:extLst>
              <a:ext uri="{FF2B5EF4-FFF2-40B4-BE49-F238E27FC236}">
                <a16:creationId xmlns:a16="http://schemas.microsoft.com/office/drawing/2014/main" id="{84E2A3D1-7D34-5BCA-38B7-220ADC4A17CB}"/>
              </a:ext>
            </a:extLst>
          </p:cNvPr>
          <p:cNvSpPr/>
          <p:nvPr/>
        </p:nvSpPr>
        <p:spPr>
          <a:xfrm>
            <a:off x="880016" y="2857500"/>
            <a:ext cx="1143000" cy="1143000"/>
          </a:xfrm>
          <a:prstGeom prst="ellipse">
            <a:avLst/>
          </a:prstGeom>
          <a:solidFill>
            <a:srgbClr val="2A7C93"/>
          </a:solidFill>
          <a:ln w="25400" cap="flat">
            <a:noFill/>
            <a:prstDash val="solid"/>
            <a:round/>
          </a:ln>
          <a:effectLst/>
          <a:sp3d/>
        </p:spPr>
        <p:txBody>
          <a:bodyPr rot="0" spcFirstLastPara="1" vertOverflow="overflow" horzOverflow="overflow" vert="horz" wrap="square" lIns="0" tIns="0" rIns="0" bIns="0"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grpSp>
        <p:nvGrpSpPr>
          <p:cNvPr id="118" name="Group 117">
            <a:extLst>
              <a:ext uri="{FF2B5EF4-FFF2-40B4-BE49-F238E27FC236}">
                <a16:creationId xmlns:a16="http://schemas.microsoft.com/office/drawing/2014/main" id="{89A4C3FD-763E-43BF-029B-ABAEBAF361DC}"/>
              </a:ext>
            </a:extLst>
          </p:cNvPr>
          <p:cNvGrpSpPr/>
          <p:nvPr/>
        </p:nvGrpSpPr>
        <p:grpSpPr>
          <a:xfrm>
            <a:off x="6585308" y="3017520"/>
            <a:ext cx="731521" cy="747211"/>
            <a:chOff x="458832" y="3583925"/>
            <a:chExt cx="1036593" cy="1044526"/>
          </a:xfrm>
          <a:solidFill>
            <a:srgbClr val="FFFFFF"/>
          </a:solidFill>
        </p:grpSpPr>
        <p:sp>
          <p:nvSpPr>
            <p:cNvPr id="119" name="Freeform 21">
              <a:extLst>
                <a:ext uri="{FF2B5EF4-FFF2-40B4-BE49-F238E27FC236}">
                  <a16:creationId xmlns:a16="http://schemas.microsoft.com/office/drawing/2014/main" id="{661DD3AA-1E4E-5BEE-E5E7-309FB7BE2900}"/>
                </a:ext>
              </a:extLst>
            </p:cNvPr>
            <p:cNvSpPr>
              <a:spLocks/>
            </p:cNvSpPr>
            <p:nvPr/>
          </p:nvSpPr>
          <p:spPr bwMode="auto">
            <a:xfrm>
              <a:off x="594571" y="3811159"/>
              <a:ext cx="783263" cy="599552"/>
            </a:xfrm>
            <a:custGeom>
              <a:avLst/>
              <a:gdLst>
                <a:gd name="T0" fmla="*/ 288 w 386"/>
                <a:gd name="T1" fmla="*/ 42 h 295"/>
                <a:gd name="T2" fmla="*/ 322 w 386"/>
                <a:gd name="T3" fmla="*/ 42 h 295"/>
                <a:gd name="T4" fmla="*/ 322 w 386"/>
                <a:gd name="T5" fmla="*/ 70 h 295"/>
                <a:gd name="T6" fmla="*/ 306 w 386"/>
                <a:gd name="T7" fmla="*/ 70 h 295"/>
                <a:gd name="T8" fmla="*/ 303 w 386"/>
                <a:gd name="T9" fmla="*/ 76 h 295"/>
                <a:gd name="T10" fmla="*/ 340 w 386"/>
                <a:gd name="T11" fmla="*/ 140 h 295"/>
                <a:gd name="T12" fmla="*/ 347 w 386"/>
                <a:gd name="T13" fmla="*/ 140 h 295"/>
                <a:gd name="T14" fmla="*/ 384 w 386"/>
                <a:gd name="T15" fmla="*/ 76 h 295"/>
                <a:gd name="T16" fmla="*/ 381 w 386"/>
                <a:gd name="T17" fmla="*/ 70 h 295"/>
                <a:gd name="T18" fmla="*/ 364 w 386"/>
                <a:gd name="T19" fmla="*/ 70 h 295"/>
                <a:gd name="T20" fmla="*/ 364 w 386"/>
                <a:gd name="T21" fmla="*/ 0 h 295"/>
                <a:gd name="T22" fmla="*/ 288 w 386"/>
                <a:gd name="T23" fmla="*/ 0 h 295"/>
                <a:gd name="T24" fmla="*/ 171 w 386"/>
                <a:gd name="T25" fmla="*/ 116 h 295"/>
                <a:gd name="T26" fmla="*/ 171 w 386"/>
                <a:gd name="T27" fmla="*/ 178 h 295"/>
                <a:gd name="T28" fmla="*/ 97 w 386"/>
                <a:gd name="T29" fmla="*/ 253 h 295"/>
                <a:gd name="T30" fmla="*/ 63 w 386"/>
                <a:gd name="T31" fmla="*/ 253 h 295"/>
                <a:gd name="T32" fmla="*/ 63 w 386"/>
                <a:gd name="T33" fmla="*/ 216 h 295"/>
                <a:gd name="T34" fmla="*/ 79 w 386"/>
                <a:gd name="T35" fmla="*/ 216 h 295"/>
                <a:gd name="T36" fmla="*/ 83 w 386"/>
                <a:gd name="T37" fmla="*/ 210 h 295"/>
                <a:gd name="T38" fmla="*/ 46 w 386"/>
                <a:gd name="T39" fmla="*/ 146 h 295"/>
                <a:gd name="T40" fmla="*/ 39 w 386"/>
                <a:gd name="T41" fmla="*/ 146 h 295"/>
                <a:gd name="T42" fmla="*/ 1 w 386"/>
                <a:gd name="T43" fmla="*/ 210 h 295"/>
                <a:gd name="T44" fmla="*/ 5 w 386"/>
                <a:gd name="T45" fmla="*/ 216 h 295"/>
                <a:gd name="T46" fmla="*/ 21 w 386"/>
                <a:gd name="T47" fmla="*/ 216 h 295"/>
                <a:gd name="T48" fmla="*/ 21 w 386"/>
                <a:gd name="T49" fmla="*/ 295 h 295"/>
                <a:gd name="T50" fmla="*/ 97 w 386"/>
                <a:gd name="T51" fmla="*/ 295 h 295"/>
                <a:gd name="T52" fmla="*/ 214 w 386"/>
                <a:gd name="T53" fmla="*/ 178 h 295"/>
                <a:gd name="T54" fmla="*/ 214 w 386"/>
                <a:gd name="T55" fmla="*/ 116 h 295"/>
                <a:gd name="T56" fmla="*/ 288 w 386"/>
                <a:gd name="T57" fmla="*/ 4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6" h="295">
                  <a:moveTo>
                    <a:pt x="288" y="42"/>
                  </a:moveTo>
                  <a:cubicBezTo>
                    <a:pt x="322" y="42"/>
                    <a:pt x="322" y="42"/>
                    <a:pt x="322" y="42"/>
                  </a:cubicBezTo>
                  <a:cubicBezTo>
                    <a:pt x="322" y="70"/>
                    <a:pt x="322" y="70"/>
                    <a:pt x="322" y="70"/>
                  </a:cubicBezTo>
                  <a:cubicBezTo>
                    <a:pt x="306" y="70"/>
                    <a:pt x="306" y="70"/>
                    <a:pt x="306" y="70"/>
                  </a:cubicBezTo>
                  <a:cubicBezTo>
                    <a:pt x="303" y="70"/>
                    <a:pt x="301" y="73"/>
                    <a:pt x="303" y="76"/>
                  </a:cubicBezTo>
                  <a:cubicBezTo>
                    <a:pt x="340" y="140"/>
                    <a:pt x="340" y="140"/>
                    <a:pt x="340" y="140"/>
                  </a:cubicBezTo>
                  <a:cubicBezTo>
                    <a:pt x="342" y="143"/>
                    <a:pt x="345" y="143"/>
                    <a:pt x="347" y="140"/>
                  </a:cubicBezTo>
                  <a:cubicBezTo>
                    <a:pt x="384" y="76"/>
                    <a:pt x="384" y="76"/>
                    <a:pt x="384" y="76"/>
                  </a:cubicBezTo>
                  <a:cubicBezTo>
                    <a:pt x="386" y="73"/>
                    <a:pt x="384" y="70"/>
                    <a:pt x="381" y="70"/>
                  </a:cubicBezTo>
                  <a:cubicBezTo>
                    <a:pt x="364" y="70"/>
                    <a:pt x="364" y="70"/>
                    <a:pt x="364" y="70"/>
                  </a:cubicBezTo>
                  <a:cubicBezTo>
                    <a:pt x="364" y="0"/>
                    <a:pt x="364" y="0"/>
                    <a:pt x="364" y="0"/>
                  </a:cubicBezTo>
                  <a:cubicBezTo>
                    <a:pt x="288" y="0"/>
                    <a:pt x="288" y="0"/>
                    <a:pt x="288" y="0"/>
                  </a:cubicBezTo>
                  <a:cubicBezTo>
                    <a:pt x="224" y="0"/>
                    <a:pt x="171" y="52"/>
                    <a:pt x="171" y="116"/>
                  </a:cubicBezTo>
                  <a:cubicBezTo>
                    <a:pt x="171" y="178"/>
                    <a:pt x="171" y="178"/>
                    <a:pt x="171" y="178"/>
                  </a:cubicBezTo>
                  <a:cubicBezTo>
                    <a:pt x="171" y="220"/>
                    <a:pt x="138" y="253"/>
                    <a:pt x="97" y="253"/>
                  </a:cubicBezTo>
                  <a:cubicBezTo>
                    <a:pt x="63" y="253"/>
                    <a:pt x="63" y="253"/>
                    <a:pt x="63" y="253"/>
                  </a:cubicBezTo>
                  <a:cubicBezTo>
                    <a:pt x="63" y="216"/>
                    <a:pt x="63" y="216"/>
                    <a:pt x="63" y="216"/>
                  </a:cubicBezTo>
                  <a:cubicBezTo>
                    <a:pt x="79" y="216"/>
                    <a:pt x="79" y="216"/>
                    <a:pt x="79" y="216"/>
                  </a:cubicBezTo>
                  <a:cubicBezTo>
                    <a:pt x="82" y="216"/>
                    <a:pt x="84" y="213"/>
                    <a:pt x="83" y="210"/>
                  </a:cubicBezTo>
                  <a:cubicBezTo>
                    <a:pt x="46" y="146"/>
                    <a:pt x="46" y="146"/>
                    <a:pt x="46" y="146"/>
                  </a:cubicBezTo>
                  <a:cubicBezTo>
                    <a:pt x="44" y="143"/>
                    <a:pt x="40" y="143"/>
                    <a:pt x="39" y="146"/>
                  </a:cubicBezTo>
                  <a:cubicBezTo>
                    <a:pt x="1" y="210"/>
                    <a:pt x="1" y="210"/>
                    <a:pt x="1" y="210"/>
                  </a:cubicBezTo>
                  <a:cubicBezTo>
                    <a:pt x="0" y="213"/>
                    <a:pt x="2" y="216"/>
                    <a:pt x="5" y="216"/>
                  </a:cubicBezTo>
                  <a:cubicBezTo>
                    <a:pt x="21" y="216"/>
                    <a:pt x="21" y="216"/>
                    <a:pt x="21" y="216"/>
                  </a:cubicBezTo>
                  <a:cubicBezTo>
                    <a:pt x="21" y="295"/>
                    <a:pt x="21" y="295"/>
                    <a:pt x="21" y="295"/>
                  </a:cubicBezTo>
                  <a:cubicBezTo>
                    <a:pt x="97" y="295"/>
                    <a:pt x="97" y="295"/>
                    <a:pt x="97" y="295"/>
                  </a:cubicBezTo>
                  <a:cubicBezTo>
                    <a:pt x="161" y="295"/>
                    <a:pt x="214" y="243"/>
                    <a:pt x="214" y="178"/>
                  </a:cubicBezTo>
                  <a:cubicBezTo>
                    <a:pt x="214" y="116"/>
                    <a:pt x="214" y="116"/>
                    <a:pt x="214" y="116"/>
                  </a:cubicBezTo>
                  <a:cubicBezTo>
                    <a:pt x="214" y="75"/>
                    <a:pt x="247" y="42"/>
                    <a:pt x="28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0" name="Freeform 55">
              <a:extLst>
                <a:ext uri="{FF2B5EF4-FFF2-40B4-BE49-F238E27FC236}">
                  <a16:creationId xmlns:a16="http://schemas.microsoft.com/office/drawing/2014/main" id="{8DBB3B5E-18EE-8433-943E-A1884ED56656}"/>
                </a:ext>
              </a:extLst>
            </p:cNvPr>
            <p:cNvSpPr>
              <a:spLocks noEditPoints="1"/>
            </p:cNvSpPr>
            <p:nvPr/>
          </p:nvSpPr>
          <p:spPr bwMode="auto">
            <a:xfrm>
              <a:off x="458832" y="3583925"/>
              <a:ext cx="419531" cy="478696"/>
            </a:xfrm>
            <a:custGeom>
              <a:avLst/>
              <a:gdLst>
                <a:gd name="T0" fmla="*/ 94 w 132"/>
                <a:gd name="T1" fmla="*/ 29 h 151"/>
                <a:gd name="T2" fmla="*/ 66 w 132"/>
                <a:gd name="T3" fmla="*/ 0 h 151"/>
                <a:gd name="T4" fmla="*/ 37 w 132"/>
                <a:gd name="T5" fmla="*/ 29 h 151"/>
                <a:gd name="T6" fmla="*/ 94 w 132"/>
                <a:gd name="T7" fmla="*/ 29 h 151"/>
                <a:gd name="T8" fmla="*/ 0 w 132"/>
                <a:gd name="T9" fmla="*/ 137 h 151"/>
                <a:gd name="T10" fmla="*/ 8 w 132"/>
                <a:gd name="T11" fmla="*/ 97 h 151"/>
                <a:gd name="T12" fmla="*/ 39 w 132"/>
                <a:gd name="T13" fmla="*/ 75 h 151"/>
                <a:gd name="T14" fmla="*/ 42 w 132"/>
                <a:gd name="T15" fmla="*/ 75 h 151"/>
                <a:gd name="T16" fmla="*/ 61 w 132"/>
                <a:gd name="T17" fmla="*/ 103 h 151"/>
                <a:gd name="T18" fmla="*/ 61 w 132"/>
                <a:gd name="T19" fmla="*/ 88 h 151"/>
                <a:gd name="T20" fmla="*/ 58 w 132"/>
                <a:gd name="T21" fmla="*/ 85 h 151"/>
                <a:gd name="T22" fmla="*/ 66 w 132"/>
                <a:gd name="T23" fmla="*/ 79 h 151"/>
                <a:gd name="T24" fmla="*/ 74 w 132"/>
                <a:gd name="T25" fmla="*/ 85 h 151"/>
                <a:gd name="T26" fmla="*/ 71 w 132"/>
                <a:gd name="T27" fmla="*/ 88 h 151"/>
                <a:gd name="T28" fmla="*/ 71 w 132"/>
                <a:gd name="T29" fmla="*/ 103 h 151"/>
                <a:gd name="T30" fmla="*/ 90 w 132"/>
                <a:gd name="T31" fmla="*/ 75 h 151"/>
                <a:gd name="T32" fmla="*/ 93 w 132"/>
                <a:gd name="T33" fmla="*/ 75 h 151"/>
                <a:gd name="T34" fmla="*/ 124 w 132"/>
                <a:gd name="T35" fmla="*/ 97 h 151"/>
                <a:gd name="T36" fmla="*/ 132 w 132"/>
                <a:gd name="T37" fmla="*/ 137 h 151"/>
                <a:gd name="T38" fmla="*/ 0 w 132"/>
                <a:gd name="T39"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51">
                  <a:moveTo>
                    <a:pt x="94" y="29"/>
                  </a:moveTo>
                  <a:cubicBezTo>
                    <a:pt x="94" y="13"/>
                    <a:pt x="84" y="0"/>
                    <a:pt x="66" y="0"/>
                  </a:cubicBezTo>
                  <a:cubicBezTo>
                    <a:pt x="47" y="0"/>
                    <a:pt x="38" y="13"/>
                    <a:pt x="37" y="29"/>
                  </a:cubicBezTo>
                  <a:cubicBezTo>
                    <a:pt x="37" y="90"/>
                    <a:pt x="95" y="89"/>
                    <a:pt x="94" y="29"/>
                  </a:cubicBezTo>
                  <a:close/>
                  <a:moveTo>
                    <a:pt x="0" y="137"/>
                  </a:moveTo>
                  <a:cubicBezTo>
                    <a:pt x="1" y="123"/>
                    <a:pt x="2" y="108"/>
                    <a:pt x="8" y="97"/>
                  </a:cubicBezTo>
                  <a:cubicBezTo>
                    <a:pt x="14" y="85"/>
                    <a:pt x="26" y="75"/>
                    <a:pt x="39" y="75"/>
                  </a:cubicBezTo>
                  <a:cubicBezTo>
                    <a:pt x="42" y="75"/>
                    <a:pt x="42" y="75"/>
                    <a:pt x="42" y="75"/>
                  </a:cubicBezTo>
                  <a:cubicBezTo>
                    <a:pt x="61" y="103"/>
                    <a:pt x="61" y="103"/>
                    <a:pt x="61" y="103"/>
                  </a:cubicBezTo>
                  <a:cubicBezTo>
                    <a:pt x="61" y="88"/>
                    <a:pt x="61" y="88"/>
                    <a:pt x="61" y="88"/>
                  </a:cubicBezTo>
                  <a:cubicBezTo>
                    <a:pt x="58" y="85"/>
                    <a:pt x="58" y="85"/>
                    <a:pt x="58" y="85"/>
                  </a:cubicBezTo>
                  <a:cubicBezTo>
                    <a:pt x="66" y="79"/>
                    <a:pt x="66" y="79"/>
                    <a:pt x="66" y="79"/>
                  </a:cubicBezTo>
                  <a:cubicBezTo>
                    <a:pt x="74" y="85"/>
                    <a:pt x="74" y="85"/>
                    <a:pt x="74" y="85"/>
                  </a:cubicBezTo>
                  <a:cubicBezTo>
                    <a:pt x="71" y="88"/>
                    <a:pt x="71" y="88"/>
                    <a:pt x="71" y="88"/>
                  </a:cubicBezTo>
                  <a:cubicBezTo>
                    <a:pt x="71" y="103"/>
                    <a:pt x="71" y="103"/>
                    <a:pt x="71" y="103"/>
                  </a:cubicBezTo>
                  <a:cubicBezTo>
                    <a:pt x="90" y="75"/>
                    <a:pt x="90" y="75"/>
                    <a:pt x="90" y="75"/>
                  </a:cubicBezTo>
                  <a:cubicBezTo>
                    <a:pt x="93" y="75"/>
                    <a:pt x="93" y="75"/>
                    <a:pt x="93" y="75"/>
                  </a:cubicBezTo>
                  <a:cubicBezTo>
                    <a:pt x="106" y="75"/>
                    <a:pt x="118" y="85"/>
                    <a:pt x="124" y="97"/>
                  </a:cubicBezTo>
                  <a:cubicBezTo>
                    <a:pt x="130" y="108"/>
                    <a:pt x="131" y="123"/>
                    <a:pt x="132" y="137"/>
                  </a:cubicBezTo>
                  <a:cubicBezTo>
                    <a:pt x="88" y="151"/>
                    <a:pt x="44" y="151"/>
                    <a:pt x="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1" name="Freeform 58">
              <a:extLst>
                <a:ext uri="{FF2B5EF4-FFF2-40B4-BE49-F238E27FC236}">
                  <a16:creationId xmlns:a16="http://schemas.microsoft.com/office/drawing/2014/main" id="{99296C13-EB08-32AC-6B92-0241FE4AA42C}"/>
                </a:ext>
              </a:extLst>
            </p:cNvPr>
            <p:cNvSpPr>
              <a:spLocks noEditPoints="1"/>
            </p:cNvSpPr>
            <p:nvPr/>
          </p:nvSpPr>
          <p:spPr bwMode="auto">
            <a:xfrm>
              <a:off x="1077238" y="4148410"/>
              <a:ext cx="418187" cy="480041"/>
            </a:xfrm>
            <a:custGeom>
              <a:avLst/>
              <a:gdLst>
                <a:gd name="T0" fmla="*/ 94 w 132"/>
                <a:gd name="T1" fmla="*/ 29 h 151"/>
                <a:gd name="T2" fmla="*/ 66 w 132"/>
                <a:gd name="T3" fmla="*/ 0 h 151"/>
                <a:gd name="T4" fmla="*/ 37 w 132"/>
                <a:gd name="T5" fmla="*/ 29 h 151"/>
                <a:gd name="T6" fmla="*/ 94 w 132"/>
                <a:gd name="T7" fmla="*/ 29 h 151"/>
                <a:gd name="T8" fmla="*/ 0 w 132"/>
                <a:gd name="T9" fmla="*/ 137 h 151"/>
                <a:gd name="T10" fmla="*/ 8 w 132"/>
                <a:gd name="T11" fmla="*/ 97 h 151"/>
                <a:gd name="T12" fmla="*/ 39 w 132"/>
                <a:gd name="T13" fmla="*/ 75 h 151"/>
                <a:gd name="T14" fmla="*/ 42 w 132"/>
                <a:gd name="T15" fmla="*/ 75 h 151"/>
                <a:gd name="T16" fmla="*/ 61 w 132"/>
                <a:gd name="T17" fmla="*/ 103 h 151"/>
                <a:gd name="T18" fmla="*/ 61 w 132"/>
                <a:gd name="T19" fmla="*/ 89 h 151"/>
                <a:gd name="T20" fmla="*/ 58 w 132"/>
                <a:gd name="T21" fmla="*/ 85 h 151"/>
                <a:gd name="T22" fmla="*/ 66 w 132"/>
                <a:gd name="T23" fmla="*/ 79 h 151"/>
                <a:gd name="T24" fmla="*/ 74 w 132"/>
                <a:gd name="T25" fmla="*/ 85 h 151"/>
                <a:gd name="T26" fmla="*/ 71 w 132"/>
                <a:gd name="T27" fmla="*/ 89 h 151"/>
                <a:gd name="T28" fmla="*/ 71 w 132"/>
                <a:gd name="T29" fmla="*/ 103 h 151"/>
                <a:gd name="T30" fmla="*/ 90 w 132"/>
                <a:gd name="T31" fmla="*/ 75 h 151"/>
                <a:gd name="T32" fmla="*/ 93 w 132"/>
                <a:gd name="T33" fmla="*/ 75 h 151"/>
                <a:gd name="T34" fmla="*/ 124 w 132"/>
                <a:gd name="T35" fmla="*/ 97 h 151"/>
                <a:gd name="T36" fmla="*/ 132 w 132"/>
                <a:gd name="T37" fmla="*/ 137 h 151"/>
                <a:gd name="T38" fmla="*/ 0 w 132"/>
                <a:gd name="T39"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51">
                  <a:moveTo>
                    <a:pt x="94" y="29"/>
                  </a:moveTo>
                  <a:cubicBezTo>
                    <a:pt x="94" y="13"/>
                    <a:pt x="83" y="0"/>
                    <a:pt x="66" y="0"/>
                  </a:cubicBezTo>
                  <a:cubicBezTo>
                    <a:pt x="47" y="0"/>
                    <a:pt x="38" y="13"/>
                    <a:pt x="37" y="29"/>
                  </a:cubicBezTo>
                  <a:cubicBezTo>
                    <a:pt x="37" y="90"/>
                    <a:pt x="95" y="89"/>
                    <a:pt x="94" y="29"/>
                  </a:cubicBezTo>
                  <a:close/>
                  <a:moveTo>
                    <a:pt x="0" y="137"/>
                  </a:moveTo>
                  <a:cubicBezTo>
                    <a:pt x="0" y="123"/>
                    <a:pt x="2" y="108"/>
                    <a:pt x="8" y="97"/>
                  </a:cubicBezTo>
                  <a:cubicBezTo>
                    <a:pt x="14" y="85"/>
                    <a:pt x="25" y="75"/>
                    <a:pt x="39" y="75"/>
                  </a:cubicBezTo>
                  <a:cubicBezTo>
                    <a:pt x="42" y="75"/>
                    <a:pt x="42" y="75"/>
                    <a:pt x="42" y="75"/>
                  </a:cubicBezTo>
                  <a:cubicBezTo>
                    <a:pt x="61" y="103"/>
                    <a:pt x="61" y="103"/>
                    <a:pt x="61" y="103"/>
                  </a:cubicBezTo>
                  <a:cubicBezTo>
                    <a:pt x="61" y="89"/>
                    <a:pt x="61" y="89"/>
                    <a:pt x="61" y="89"/>
                  </a:cubicBezTo>
                  <a:cubicBezTo>
                    <a:pt x="58" y="85"/>
                    <a:pt x="58" y="85"/>
                    <a:pt x="58" y="85"/>
                  </a:cubicBezTo>
                  <a:cubicBezTo>
                    <a:pt x="66" y="79"/>
                    <a:pt x="66" y="79"/>
                    <a:pt x="66" y="79"/>
                  </a:cubicBezTo>
                  <a:cubicBezTo>
                    <a:pt x="74" y="85"/>
                    <a:pt x="74" y="85"/>
                    <a:pt x="74" y="85"/>
                  </a:cubicBezTo>
                  <a:cubicBezTo>
                    <a:pt x="71" y="89"/>
                    <a:pt x="71" y="89"/>
                    <a:pt x="71" y="89"/>
                  </a:cubicBezTo>
                  <a:cubicBezTo>
                    <a:pt x="71" y="103"/>
                    <a:pt x="71" y="103"/>
                    <a:pt x="71" y="103"/>
                  </a:cubicBezTo>
                  <a:cubicBezTo>
                    <a:pt x="90" y="75"/>
                    <a:pt x="90" y="75"/>
                    <a:pt x="90" y="75"/>
                  </a:cubicBezTo>
                  <a:cubicBezTo>
                    <a:pt x="93" y="75"/>
                    <a:pt x="93" y="75"/>
                    <a:pt x="93" y="75"/>
                  </a:cubicBezTo>
                  <a:cubicBezTo>
                    <a:pt x="106" y="75"/>
                    <a:pt x="118" y="85"/>
                    <a:pt x="124" y="97"/>
                  </a:cubicBezTo>
                  <a:cubicBezTo>
                    <a:pt x="130" y="108"/>
                    <a:pt x="131" y="123"/>
                    <a:pt x="132" y="137"/>
                  </a:cubicBezTo>
                  <a:cubicBezTo>
                    <a:pt x="88" y="151"/>
                    <a:pt x="44" y="151"/>
                    <a:pt x="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22" name="Group 87">
            <a:extLst>
              <a:ext uri="{FF2B5EF4-FFF2-40B4-BE49-F238E27FC236}">
                <a16:creationId xmlns:a16="http://schemas.microsoft.com/office/drawing/2014/main" id="{C298B972-B592-3C4D-44DC-5F3F3F06D709}"/>
              </a:ext>
            </a:extLst>
          </p:cNvPr>
          <p:cNvGrpSpPr>
            <a:grpSpLocks noChangeAspect="1"/>
          </p:cNvGrpSpPr>
          <p:nvPr/>
        </p:nvGrpSpPr>
        <p:grpSpPr bwMode="auto">
          <a:xfrm>
            <a:off x="3962586" y="3116577"/>
            <a:ext cx="593481" cy="644259"/>
            <a:chOff x="2669" y="2305"/>
            <a:chExt cx="561" cy="609"/>
          </a:xfrm>
          <a:solidFill>
            <a:srgbClr val="FFFFFF"/>
          </a:solidFill>
        </p:grpSpPr>
        <p:sp>
          <p:nvSpPr>
            <p:cNvPr id="123" name="Freeform 88">
              <a:extLst>
                <a:ext uri="{FF2B5EF4-FFF2-40B4-BE49-F238E27FC236}">
                  <a16:creationId xmlns:a16="http://schemas.microsoft.com/office/drawing/2014/main" id="{E2132793-01E7-667B-1243-9CEBA7630BBD}"/>
                </a:ext>
              </a:extLst>
            </p:cNvPr>
            <p:cNvSpPr>
              <a:spLocks noEditPoints="1"/>
            </p:cNvSpPr>
            <p:nvPr/>
          </p:nvSpPr>
          <p:spPr bwMode="auto">
            <a:xfrm>
              <a:off x="2669" y="2305"/>
              <a:ext cx="244" cy="243"/>
            </a:xfrm>
            <a:custGeom>
              <a:avLst/>
              <a:gdLst>
                <a:gd name="T0" fmla="*/ 33 w 176"/>
                <a:gd name="T1" fmla="*/ 124 h 176"/>
                <a:gd name="T2" fmla="*/ 28 w 176"/>
                <a:gd name="T3" fmla="*/ 153 h 176"/>
                <a:gd name="T4" fmla="*/ 61 w 176"/>
                <a:gd name="T5" fmla="*/ 171 h 176"/>
                <a:gd name="T6" fmla="*/ 96 w 176"/>
                <a:gd name="T7" fmla="*/ 175 h 176"/>
                <a:gd name="T8" fmla="*/ 132 w 176"/>
                <a:gd name="T9" fmla="*/ 165 h 176"/>
                <a:gd name="T10" fmla="*/ 134 w 176"/>
                <a:gd name="T11" fmla="*/ 136 h 176"/>
                <a:gd name="T12" fmla="*/ 163 w 176"/>
                <a:gd name="T13" fmla="*/ 136 h 176"/>
                <a:gd name="T14" fmla="*/ 175 w 176"/>
                <a:gd name="T15" fmla="*/ 101 h 176"/>
                <a:gd name="T16" fmla="*/ 173 w 176"/>
                <a:gd name="T17" fmla="*/ 66 h 176"/>
                <a:gd name="T18" fmla="*/ 157 w 176"/>
                <a:gd name="T19" fmla="*/ 32 h 176"/>
                <a:gd name="T20" fmla="*/ 128 w 176"/>
                <a:gd name="T21" fmla="*/ 35 h 176"/>
                <a:gd name="T22" fmla="*/ 123 w 176"/>
                <a:gd name="T23" fmla="*/ 7 h 176"/>
                <a:gd name="T24" fmla="*/ 86 w 176"/>
                <a:gd name="T25" fmla="*/ 1 h 176"/>
                <a:gd name="T26" fmla="*/ 46 w 176"/>
                <a:gd name="T27" fmla="*/ 12 h 176"/>
                <a:gd name="T28" fmla="*/ 17 w 176"/>
                <a:gd name="T29" fmla="*/ 37 h 176"/>
                <a:gd name="T30" fmla="*/ 29 w 176"/>
                <a:gd name="T31" fmla="*/ 67 h 176"/>
                <a:gd name="T32" fmla="*/ 0 w 176"/>
                <a:gd name="T33" fmla="*/ 83 h 176"/>
                <a:gd name="T34" fmla="*/ 8 w 176"/>
                <a:gd name="T35" fmla="*/ 120 h 176"/>
                <a:gd name="T36" fmla="*/ 79 w 176"/>
                <a:gd name="T37" fmla="*/ 42 h 176"/>
                <a:gd name="T38" fmla="*/ 85 w 176"/>
                <a:gd name="T39" fmla="*/ 36 h 176"/>
                <a:gd name="T40" fmla="*/ 98 w 176"/>
                <a:gd name="T41" fmla="*/ 41 h 176"/>
                <a:gd name="T42" fmla="*/ 111 w 176"/>
                <a:gd name="T43" fmla="*/ 48 h 176"/>
                <a:gd name="T44" fmla="*/ 113 w 176"/>
                <a:gd name="T45" fmla="*/ 65 h 176"/>
                <a:gd name="T46" fmla="*/ 106 w 176"/>
                <a:gd name="T47" fmla="*/ 68 h 176"/>
                <a:gd name="T48" fmla="*/ 87 w 176"/>
                <a:gd name="T49" fmla="*/ 68 h 176"/>
                <a:gd name="T50" fmla="*/ 98 w 176"/>
                <a:gd name="T51" fmla="*/ 76 h 176"/>
                <a:gd name="T52" fmla="*/ 101 w 176"/>
                <a:gd name="T53" fmla="*/ 125 h 176"/>
                <a:gd name="T54" fmla="*/ 96 w 176"/>
                <a:gd name="T55" fmla="*/ 138 h 176"/>
                <a:gd name="T56" fmla="*/ 83 w 176"/>
                <a:gd name="T57" fmla="*/ 133 h 176"/>
                <a:gd name="T58" fmla="*/ 66 w 176"/>
                <a:gd name="T59" fmla="*/ 124 h 176"/>
                <a:gd name="T60" fmla="*/ 65 w 176"/>
                <a:gd name="T61" fmla="*/ 107 h 176"/>
                <a:gd name="T62" fmla="*/ 72 w 176"/>
                <a:gd name="T63" fmla="*/ 104 h 176"/>
                <a:gd name="T64" fmla="*/ 96 w 176"/>
                <a:gd name="T65" fmla="*/ 103 h 176"/>
                <a:gd name="T66" fmla="*/ 61 w 176"/>
                <a:gd name="T67" fmla="*/ 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8" y="120"/>
                  </a:moveTo>
                  <a:cubicBezTo>
                    <a:pt x="33" y="124"/>
                    <a:pt x="33" y="124"/>
                    <a:pt x="33" y="124"/>
                  </a:cubicBezTo>
                  <a:cubicBezTo>
                    <a:pt x="27" y="150"/>
                    <a:pt x="27" y="150"/>
                    <a:pt x="27" y="150"/>
                  </a:cubicBezTo>
                  <a:cubicBezTo>
                    <a:pt x="27" y="151"/>
                    <a:pt x="27" y="152"/>
                    <a:pt x="28" y="153"/>
                  </a:cubicBezTo>
                  <a:cubicBezTo>
                    <a:pt x="58" y="171"/>
                    <a:pt x="58" y="171"/>
                    <a:pt x="58" y="171"/>
                  </a:cubicBezTo>
                  <a:cubicBezTo>
                    <a:pt x="59" y="172"/>
                    <a:pt x="60" y="172"/>
                    <a:pt x="61" y="171"/>
                  </a:cubicBezTo>
                  <a:cubicBezTo>
                    <a:pt x="81" y="154"/>
                    <a:pt x="81" y="154"/>
                    <a:pt x="81" y="154"/>
                  </a:cubicBezTo>
                  <a:cubicBezTo>
                    <a:pt x="96" y="175"/>
                    <a:pt x="96" y="175"/>
                    <a:pt x="96" y="175"/>
                  </a:cubicBezTo>
                  <a:cubicBezTo>
                    <a:pt x="97" y="176"/>
                    <a:pt x="98" y="176"/>
                    <a:pt x="99" y="176"/>
                  </a:cubicBezTo>
                  <a:cubicBezTo>
                    <a:pt x="132" y="165"/>
                    <a:pt x="132" y="165"/>
                    <a:pt x="132" y="165"/>
                  </a:cubicBezTo>
                  <a:cubicBezTo>
                    <a:pt x="133" y="165"/>
                    <a:pt x="134" y="164"/>
                    <a:pt x="134" y="163"/>
                  </a:cubicBezTo>
                  <a:cubicBezTo>
                    <a:pt x="134" y="136"/>
                    <a:pt x="134" y="136"/>
                    <a:pt x="134" y="136"/>
                  </a:cubicBezTo>
                  <a:cubicBezTo>
                    <a:pt x="160" y="138"/>
                    <a:pt x="160" y="138"/>
                    <a:pt x="160" y="138"/>
                  </a:cubicBezTo>
                  <a:cubicBezTo>
                    <a:pt x="161" y="138"/>
                    <a:pt x="162" y="138"/>
                    <a:pt x="163" y="136"/>
                  </a:cubicBezTo>
                  <a:cubicBezTo>
                    <a:pt x="176" y="104"/>
                    <a:pt x="176" y="104"/>
                    <a:pt x="176" y="104"/>
                  </a:cubicBezTo>
                  <a:cubicBezTo>
                    <a:pt x="176" y="103"/>
                    <a:pt x="176" y="102"/>
                    <a:pt x="175" y="101"/>
                  </a:cubicBezTo>
                  <a:cubicBezTo>
                    <a:pt x="155" y="84"/>
                    <a:pt x="155" y="84"/>
                    <a:pt x="155" y="84"/>
                  </a:cubicBezTo>
                  <a:cubicBezTo>
                    <a:pt x="173" y="66"/>
                    <a:pt x="173" y="66"/>
                    <a:pt x="173" y="66"/>
                  </a:cubicBezTo>
                  <a:cubicBezTo>
                    <a:pt x="174" y="65"/>
                    <a:pt x="174" y="63"/>
                    <a:pt x="173" y="62"/>
                  </a:cubicBezTo>
                  <a:cubicBezTo>
                    <a:pt x="157" y="32"/>
                    <a:pt x="157" y="32"/>
                    <a:pt x="157" y="32"/>
                  </a:cubicBezTo>
                  <a:cubicBezTo>
                    <a:pt x="156" y="31"/>
                    <a:pt x="155" y="30"/>
                    <a:pt x="154" y="30"/>
                  </a:cubicBezTo>
                  <a:cubicBezTo>
                    <a:pt x="128" y="35"/>
                    <a:pt x="128" y="35"/>
                    <a:pt x="128" y="35"/>
                  </a:cubicBezTo>
                  <a:cubicBezTo>
                    <a:pt x="125" y="9"/>
                    <a:pt x="125" y="9"/>
                    <a:pt x="125" y="9"/>
                  </a:cubicBezTo>
                  <a:cubicBezTo>
                    <a:pt x="125" y="8"/>
                    <a:pt x="124" y="7"/>
                    <a:pt x="123" y="7"/>
                  </a:cubicBezTo>
                  <a:cubicBezTo>
                    <a:pt x="89" y="0"/>
                    <a:pt x="89" y="0"/>
                    <a:pt x="89" y="0"/>
                  </a:cubicBezTo>
                  <a:cubicBezTo>
                    <a:pt x="88" y="0"/>
                    <a:pt x="86" y="0"/>
                    <a:pt x="86" y="1"/>
                  </a:cubicBezTo>
                  <a:cubicBezTo>
                    <a:pt x="71" y="27"/>
                    <a:pt x="71" y="27"/>
                    <a:pt x="71" y="27"/>
                  </a:cubicBezTo>
                  <a:cubicBezTo>
                    <a:pt x="46" y="12"/>
                    <a:pt x="46" y="12"/>
                    <a:pt x="46" y="12"/>
                  </a:cubicBezTo>
                  <a:cubicBezTo>
                    <a:pt x="45" y="12"/>
                    <a:pt x="43" y="12"/>
                    <a:pt x="43" y="13"/>
                  </a:cubicBezTo>
                  <a:cubicBezTo>
                    <a:pt x="17" y="37"/>
                    <a:pt x="17" y="37"/>
                    <a:pt x="17" y="37"/>
                  </a:cubicBezTo>
                  <a:cubicBezTo>
                    <a:pt x="16" y="37"/>
                    <a:pt x="16" y="39"/>
                    <a:pt x="16" y="40"/>
                  </a:cubicBezTo>
                  <a:cubicBezTo>
                    <a:pt x="29" y="67"/>
                    <a:pt x="29" y="67"/>
                    <a:pt x="29" y="67"/>
                  </a:cubicBezTo>
                  <a:cubicBezTo>
                    <a:pt x="2" y="80"/>
                    <a:pt x="2" y="80"/>
                    <a:pt x="2" y="80"/>
                  </a:cubicBezTo>
                  <a:cubicBezTo>
                    <a:pt x="1" y="81"/>
                    <a:pt x="0" y="82"/>
                    <a:pt x="0" y="83"/>
                  </a:cubicBezTo>
                  <a:cubicBezTo>
                    <a:pt x="5" y="118"/>
                    <a:pt x="5" y="118"/>
                    <a:pt x="5" y="118"/>
                  </a:cubicBezTo>
                  <a:cubicBezTo>
                    <a:pt x="5" y="119"/>
                    <a:pt x="6" y="120"/>
                    <a:pt x="8" y="120"/>
                  </a:cubicBezTo>
                  <a:close/>
                  <a:moveTo>
                    <a:pt x="80" y="48"/>
                  </a:moveTo>
                  <a:cubicBezTo>
                    <a:pt x="79" y="42"/>
                    <a:pt x="79" y="42"/>
                    <a:pt x="79" y="42"/>
                  </a:cubicBezTo>
                  <a:cubicBezTo>
                    <a:pt x="79" y="40"/>
                    <a:pt x="80" y="39"/>
                    <a:pt x="81" y="38"/>
                  </a:cubicBezTo>
                  <a:cubicBezTo>
                    <a:pt x="82" y="37"/>
                    <a:pt x="83" y="36"/>
                    <a:pt x="85" y="36"/>
                  </a:cubicBezTo>
                  <a:cubicBezTo>
                    <a:pt x="92" y="36"/>
                    <a:pt x="92" y="36"/>
                    <a:pt x="92" y="36"/>
                  </a:cubicBezTo>
                  <a:cubicBezTo>
                    <a:pt x="95" y="36"/>
                    <a:pt x="98" y="38"/>
                    <a:pt x="98" y="41"/>
                  </a:cubicBezTo>
                  <a:cubicBezTo>
                    <a:pt x="98" y="46"/>
                    <a:pt x="98" y="46"/>
                    <a:pt x="98" y="46"/>
                  </a:cubicBezTo>
                  <a:cubicBezTo>
                    <a:pt x="103" y="46"/>
                    <a:pt x="107" y="47"/>
                    <a:pt x="111" y="48"/>
                  </a:cubicBezTo>
                  <a:cubicBezTo>
                    <a:pt x="114" y="49"/>
                    <a:pt x="116" y="52"/>
                    <a:pt x="115" y="55"/>
                  </a:cubicBezTo>
                  <a:cubicBezTo>
                    <a:pt x="113" y="65"/>
                    <a:pt x="113" y="65"/>
                    <a:pt x="113" y="65"/>
                  </a:cubicBezTo>
                  <a:cubicBezTo>
                    <a:pt x="113" y="67"/>
                    <a:pt x="110" y="69"/>
                    <a:pt x="108" y="69"/>
                  </a:cubicBezTo>
                  <a:cubicBezTo>
                    <a:pt x="107" y="69"/>
                    <a:pt x="107" y="69"/>
                    <a:pt x="106" y="68"/>
                  </a:cubicBezTo>
                  <a:cubicBezTo>
                    <a:pt x="103" y="67"/>
                    <a:pt x="99" y="66"/>
                    <a:pt x="92" y="66"/>
                  </a:cubicBezTo>
                  <a:cubicBezTo>
                    <a:pt x="89" y="66"/>
                    <a:pt x="87" y="67"/>
                    <a:pt x="87" y="68"/>
                  </a:cubicBezTo>
                  <a:cubicBezTo>
                    <a:pt x="86" y="68"/>
                    <a:pt x="86" y="69"/>
                    <a:pt x="86" y="70"/>
                  </a:cubicBezTo>
                  <a:cubicBezTo>
                    <a:pt x="86" y="72"/>
                    <a:pt x="95" y="75"/>
                    <a:pt x="98" y="76"/>
                  </a:cubicBezTo>
                  <a:cubicBezTo>
                    <a:pt x="114" y="80"/>
                    <a:pt x="120" y="88"/>
                    <a:pt x="121" y="100"/>
                  </a:cubicBezTo>
                  <a:cubicBezTo>
                    <a:pt x="121" y="112"/>
                    <a:pt x="114" y="122"/>
                    <a:pt x="101" y="125"/>
                  </a:cubicBezTo>
                  <a:cubicBezTo>
                    <a:pt x="102" y="133"/>
                    <a:pt x="102" y="133"/>
                    <a:pt x="102" y="133"/>
                  </a:cubicBezTo>
                  <a:cubicBezTo>
                    <a:pt x="102" y="136"/>
                    <a:pt x="99" y="138"/>
                    <a:pt x="96" y="138"/>
                  </a:cubicBezTo>
                  <a:cubicBezTo>
                    <a:pt x="88" y="139"/>
                    <a:pt x="88" y="139"/>
                    <a:pt x="88" y="139"/>
                  </a:cubicBezTo>
                  <a:cubicBezTo>
                    <a:pt x="86" y="139"/>
                    <a:pt x="83" y="136"/>
                    <a:pt x="83" y="133"/>
                  </a:cubicBezTo>
                  <a:cubicBezTo>
                    <a:pt x="83" y="128"/>
                    <a:pt x="83" y="128"/>
                    <a:pt x="83" y="128"/>
                  </a:cubicBezTo>
                  <a:cubicBezTo>
                    <a:pt x="77" y="127"/>
                    <a:pt x="71" y="126"/>
                    <a:pt x="66" y="124"/>
                  </a:cubicBezTo>
                  <a:cubicBezTo>
                    <a:pt x="64" y="123"/>
                    <a:pt x="62" y="120"/>
                    <a:pt x="63" y="117"/>
                  </a:cubicBezTo>
                  <a:cubicBezTo>
                    <a:pt x="65" y="107"/>
                    <a:pt x="65" y="107"/>
                    <a:pt x="65" y="107"/>
                  </a:cubicBezTo>
                  <a:cubicBezTo>
                    <a:pt x="65" y="105"/>
                    <a:pt x="68" y="103"/>
                    <a:pt x="70" y="103"/>
                  </a:cubicBezTo>
                  <a:cubicBezTo>
                    <a:pt x="71" y="103"/>
                    <a:pt x="71" y="104"/>
                    <a:pt x="72" y="104"/>
                  </a:cubicBezTo>
                  <a:cubicBezTo>
                    <a:pt x="76" y="105"/>
                    <a:pt x="82" y="107"/>
                    <a:pt x="88" y="107"/>
                  </a:cubicBezTo>
                  <a:cubicBezTo>
                    <a:pt x="92" y="107"/>
                    <a:pt x="96" y="106"/>
                    <a:pt x="96" y="103"/>
                  </a:cubicBezTo>
                  <a:cubicBezTo>
                    <a:pt x="96" y="102"/>
                    <a:pt x="96" y="99"/>
                    <a:pt x="86" y="96"/>
                  </a:cubicBezTo>
                  <a:cubicBezTo>
                    <a:pt x="74" y="93"/>
                    <a:pt x="62" y="88"/>
                    <a:pt x="61" y="73"/>
                  </a:cubicBezTo>
                  <a:cubicBezTo>
                    <a:pt x="60" y="61"/>
                    <a:pt x="68" y="52"/>
                    <a:pt x="8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4" name="Freeform 89">
              <a:extLst>
                <a:ext uri="{FF2B5EF4-FFF2-40B4-BE49-F238E27FC236}">
                  <a16:creationId xmlns:a16="http://schemas.microsoft.com/office/drawing/2014/main" id="{A514F0E4-AE0F-18B3-7AB6-A3613A888B35}"/>
                </a:ext>
              </a:extLst>
            </p:cNvPr>
            <p:cNvSpPr>
              <a:spLocks/>
            </p:cNvSpPr>
            <p:nvPr/>
          </p:nvSpPr>
          <p:spPr bwMode="auto">
            <a:xfrm>
              <a:off x="2677" y="2364"/>
              <a:ext cx="553" cy="550"/>
            </a:xfrm>
            <a:custGeom>
              <a:avLst/>
              <a:gdLst>
                <a:gd name="T0" fmla="*/ 25 w 399"/>
                <a:gd name="T1" fmla="*/ 152 h 397"/>
                <a:gd name="T2" fmla="*/ 17 w 399"/>
                <a:gd name="T3" fmla="*/ 155 h 397"/>
                <a:gd name="T4" fmla="*/ 14 w 399"/>
                <a:gd name="T5" fmla="*/ 163 h 397"/>
                <a:gd name="T6" fmla="*/ 12 w 399"/>
                <a:gd name="T7" fmla="*/ 211 h 397"/>
                <a:gd name="T8" fmla="*/ 20 w 399"/>
                <a:gd name="T9" fmla="*/ 259 h 397"/>
                <a:gd name="T10" fmla="*/ 3 w 399"/>
                <a:gd name="T11" fmla="*/ 286 h 397"/>
                <a:gd name="T12" fmla="*/ 3 w 399"/>
                <a:gd name="T13" fmla="*/ 294 h 397"/>
                <a:gd name="T14" fmla="*/ 29 w 399"/>
                <a:gd name="T15" fmla="*/ 306 h 397"/>
                <a:gd name="T16" fmla="*/ 32 w 399"/>
                <a:gd name="T17" fmla="*/ 308 h 397"/>
                <a:gd name="T18" fmla="*/ 29 w 399"/>
                <a:gd name="T19" fmla="*/ 326 h 397"/>
                <a:gd name="T20" fmla="*/ 30 w 399"/>
                <a:gd name="T21" fmla="*/ 334 h 397"/>
                <a:gd name="T22" fmla="*/ 39 w 399"/>
                <a:gd name="T23" fmla="*/ 338 h 397"/>
                <a:gd name="T24" fmla="*/ 40 w 399"/>
                <a:gd name="T25" fmla="*/ 340 h 397"/>
                <a:gd name="T26" fmla="*/ 38 w 399"/>
                <a:gd name="T27" fmla="*/ 347 h 397"/>
                <a:gd name="T28" fmla="*/ 54 w 399"/>
                <a:gd name="T29" fmla="*/ 362 h 397"/>
                <a:gd name="T30" fmla="*/ 69 w 399"/>
                <a:gd name="T31" fmla="*/ 390 h 397"/>
                <a:gd name="T32" fmla="*/ 110 w 399"/>
                <a:gd name="T33" fmla="*/ 374 h 397"/>
                <a:gd name="T34" fmla="*/ 113 w 399"/>
                <a:gd name="T35" fmla="*/ 375 h 397"/>
                <a:gd name="T36" fmla="*/ 119 w 399"/>
                <a:gd name="T37" fmla="*/ 392 h 397"/>
                <a:gd name="T38" fmla="*/ 126 w 399"/>
                <a:gd name="T39" fmla="*/ 395 h 397"/>
                <a:gd name="T40" fmla="*/ 205 w 399"/>
                <a:gd name="T41" fmla="*/ 354 h 397"/>
                <a:gd name="T42" fmla="*/ 207 w 399"/>
                <a:gd name="T43" fmla="*/ 346 h 397"/>
                <a:gd name="T44" fmla="*/ 192 w 399"/>
                <a:gd name="T45" fmla="*/ 314 h 397"/>
                <a:gd name="T46" fmla="*/ 193 w 399"/>
                <a:gd name="T47" fmla="*/ 310 h 397"/>
                <a:gd name="T48" fmla="*/ 252 w 399"/>
                <a:gd name="T49" fmla="*/ 252 h 397"/>
                <a:gd name="T50" fmla="*/ 292 w 399"/>
                <a:gd name="T51" fmla="*/ 245 h 397"/>
                <a:gd name="T52" fmla="*/ 299 w 399"/>
                <a:gd name="T53" fmla="*/ 11 h 397"/>
                <a:gd name="T54" fmla="*/ 274 w 399"/>
                <a:gd name="T55" fmla="*/ 1 h 397"/>
                <a:gd name="T56" fmla="*/ 268 w 399"/>
                <a:gd name="T57" fmla="*/ 5 h 397"/>
                <a:gd name="T58" fmla="*/ 241 w 399"/>
                <a:gd name="T59" fmla="*/ 237 h 397"/>
                <a:gd name="T60" fmla="*/ 25 w 399"/>
                <a:gd name="T61" fmla="*/ 15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9" h="397">
                  <a:moveTo>
                    <a:pt x="25" y="152"/>
                  </a:moveTo>
                  <a:cubicBezTo>
                    <a:pt x="22" y="151"/>
                    <a:pt x="19" y="152"/>
                    <a:pt x="17" y="155"/>
                  </a:cubicBezTo>
                  <a:cubicBezTo>
                    <a:pt x="16" y="158"/>
                    <a:pt x="15" y="160"/>
                    <a:pt x="14" y="163"/>
                  </a:cubicBezTo>
                  <a:cubicBezTo>
                    <a:pt x="9" y="179"/>
                    <a:pt x="9" y="195"/>
                    <a:pt x="12" y="211"/>
                  </a:cubicBezTo>
                  <a:cubicBezTo>
                    <a:pt x="15" y="226"/>
                    <a:pt x="24" y="243"/>
                    <a:pt x="20" y="259"/>
                  </a:cubicBezTo>
                  <a:cubicBezTo>
                    <a:pt x="18" y="269"/>
                    <a:pt x="12" y="280"/>
                    <a:pt x="3" y="286"/>
                  </a:cubicBezTo>
                  <a:cubicBezTo>
                    <a:pt x="1" y="288"/>
                    <a:pt x="0" y="292"/>
                    <a:pt x="3" y="294"/>
                  </a:cubicBezTo>
                  <a:cubicBezTo>
                    <a:pt x="8" y="300"/>
                    <a:pt x="18" y="308"/>
                    <a:pt x="29" y="306"/>
                  </a:cubicBezTo>
                  <a:cubicBezTo>
                    <a:pt x="31" y="305"/>
                    <a:pt x="32" y="306"/>
                    <a:pt x="32" y="308"/>
                  </a:cubicBezTo>
                  <a:cubicBezTo>
                    <a:pt x="32" y="312"/>
                    <a:pt x="31" y="320"/>
                    <a:pt x="29" y="326"/>
                  </a:cubicBezTo>
                  <a:cubicBezTo>
                    <a:pt x="27" y="329"/>
                    <a:pt x="28" y="333"/>
                    <a:pt x="30" y="334"/>
                  </a:cubicBezTo>
                  <a:cubicBezTo>
                    <a:pt x="33" y="336"/>
                    <a:pt x="36" y="337"/>
                    <a:pt x="39" y="338"/>
                  </a:cubicBezTo>
                  <a:cubicBezTo>
                    <a:pt x="40" y="338"/>
                    <a:pt x="41" y="339"/>
                    <a:pt x="40" y="340"/>
                  </a:cubicBezTo>
                  <a:cubicBezTo>
                    <a:pt x="39" y="342"/>
                    <a:pt x="37" y="344"/>
                    <a:pt x="38" y="347"/>
                  </a:cubicBezTo>
                  <a:cubicBezTo>
                    <a:pt x="39" y="351"/>
                    <a:pt x="54" y="355"/>
                    <a:pt x="54" y="362"/>
                  </a:cubicBezTo>
                  <a:cubicBezTo>
                    <a:pt x="55" y="369"/>
                    <a:pt x="53" y="388"/>
                    <a:pt x="69" y="390"/>
                  </a:cubicBezTo>
                  <a:cubicBezTo>
                    <a:pt x="83" y="391"/>
                    <a:pt x="103" y="379"/>
                    <a:pt x="110" y="374"/>
                  </a:cubicBezTo>
                  <a:cubicBezTo>
                    <a:pt x="111" y="373"/>
                    <a:pt x="113" y="374"/>
                    <a:pt x="113" y="375"/>
                  </a:cubicBezTo>
                  <a:cubicBezTo>
                    <a:pt x="119" y="392"/>
                    <a:pt x="119" y="392"/>
                    <a:pt x="119" y="392"/>
                  </a:cubicBezTo>
                  <a:cubicBezTo>
                    <a:pt x="119" y="395"/>
                    <a:pt x="123" y="397"/>
                    <a:pt x="126" y="395"/>
                  </a:cubicBezTo>
                  <a:cubicBezTo>
                    <a:pt x="205" y="354"/>
                    <a:pt x="205" y="354"/>
                    <a:pt x="205" y="354"/>
                  </a:cubicBezTo>
                  <a:cubicBezTo>
                    <a:pt x="208" y="353"/>
                    <a:pt x="209" y="349"/>
                    <a:pt x="207" y="346"/>
                  </a:cubicBezTo>
                  <a:cubicBezTo>
                    <a:pt x="192" y="314"/>
                    <a:pt x="192" y="314"/>
                    <a:pt x="192" y="314"/>
                  </a:cubicBezTo>
                  <a:cubicBezTo>
                    <a:pt x="191" y="313"/>
                    <a:pt x="192" y="311"/>
                    <a:pt x="193" y="310"/>
                  </a:cubicBezTo>
                  <a:cubicBezTo>
                    <a:pt x="202" y="306"/>
                    <a:pt x="234" y="289"/>
                    <a:pt x="252" y="252"/>
                  </a:cubicBezTo>
                  <a:cubicBezTo>
                    <a:pt x="264" y="252"/>
                    <a:pt x="278" y="250"/>
                    <a:pt x="292" y="245"/>
                  </a:cubicBezTo>
                  <a:cubicBezTo>
                    <a:pt x="390" y="213"/>
                    <a:pt x="399" y="66"/>
                    <a:pt x="299" y="11"/>
                  </a:cubicBezTo>
                  <a:cubicBezTo>
                    <a:pt x="291" y="6"/>
                    <a:pt x="283" y="3"/>
                    <a:pt x="274" y="1"/>
                  </a:cubicBezTo>
                  <a:cubicBezTo>
                    <a:pt x="271" y="0"/>
                    <a:pt x="268" y="2"/>
                    <a:pt x="268" y="5"/>
                  </a:cubicBezTo>
                  <a:cubicBezTo>
                    <a:pt x="241" y="237"/>
                    <a:pt x="241" y="237"/>
                    <a:pt x="241" y="237"/>
                  </a:cubicBezTo>
                  <a:lnTo>
                    <a:pt x="25"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5" name="Freeform 90">
              <a:extLst>
                <a:ext uri="{FF2B5EF4-FFF2-40B4-BE49-F238E27FC236}">
                  <a16:creationId xmlns:a16="http://schemas.microsoft.com/office/drawing/2014/main" id="{CF2A57C2-F4F0-01D6-8C34-F6B02B8C4964}"/>
                </a:ext>
              </a:extLst>
            </p:cNvPr>
            <p:cNvSpPr>
              <a:spLocks noEditPoints="1"/>
            </p:cNvSpPr>
            <p:nvPr/>
          </p:nvSpPr>
          <p:spPr bwMode="auto">
            <a:xfrm>
              <a:off x="2875" y="2486"/>
              <a:ext cx="137" cy="139"/>
            </a:xfrm>
            <a:custGeom>
              <a:avLst/>
              <a:gdLst>
                <a:gd name="T0" fmla="*/ 25 w 99"/>
                <a:gd name="T1" fmla="*/ 7 h 100"/>
                <a:gd name="T2" fmla="*/ 25 w 99"/>
                <a:gd name="T3" fmla="*/ 22 h 100"/>
                <a:gd name="T4" fmla="*/ 10 w 99"/>
                <a:gd name="T5" fmla="*/ 20 h 100"/>
                <a:gd name="T6" fmla="*/ 8 w 99"/>
                <a:gd name="T7" fmla="*/ 21 h 100"/>
                <a:gd name="T8" fmla="*/ 1 w 99"/>
                <a:gd name="T9" fmla="*/ 39 h 100"/>
                <a:gd name="T10" fmla="*/ 1 w 99"/>
                <a:gd name="T11" fmla="*/ 41 h 100"/>
                <a:gd name="T12" fmla="*/ 12 w 99"/>
                <a:gd name="T13" fmla="*/ 51 h 100"/>
                <a:gd name="T14" fmla="*/ 2 w 99"/>
                <a:gd name="T15" fmla="*/ 61 h 100"/>
                <a:gd name="T16" fmla="*/ 1 w 99"/>
                <a:gd name="T17" fmla="*/ 63 h 100"/>
                <a:gd name="T18" fmla="*/ 10 w 99"/>
                <a:gd name="T19" fmla="*/ 80 h 100"/>
                <a:gd name="T20" fmla="*/ 12 w 99"/>
                <a:gd name="T21" fmla="*/ 81 h 100"/>
                <a:gd name="T22" fmla="*/ 26 w 99"/>
                <a:gd name="T23" fmla="*/ 79 h 100"/>
                <a:gd name="T24" fmla="*/ 28 w 99"/>
                <a:gd name="T25" fmla="*/ 94 h 100"/>
                <a:gd name="T26" fmla="*/ 29 w 99"/>
                <a:gd name="T27" fmla="*/ 95 h 100"/>
                <a:gd name="T28" fmla="*/ 48 w 99"/>
                <a:gd name="T29" fmla="*/ 100 h 100"/>
                <a:gd name="T30" fmla="*/ 50 w 99"/>
                <a:gd name="T31" fmla="*/ 99 h 100"/>
                <a:gd name="T32" fmla="*/ 57 w 99"/>
                <a:gd name="T33" fmla="*/ 86 h 100"/>
                <a:gd name="T34" fmla="*/ 69 w 99"/>
                <a:gd name="T35" fmla="*/ 95 h 100"/>
                <a:gd name="T36" fmla="*/ 71 w 99"/>
                <a:gd name="T37" fmla="*/ 95 h 100"/>
                <a:gd name="T38" fmla="*/ 87 w 99"/>
                <a:gd name="T39" fmla="*/ 83 h 100"/>
                <a:gd name="T40" fmla="*/ 87 w 99"/>
                <a:gd name="T41" fmla="*/ 81 h 100"/>
                <a:gd name="T42" fmla="*/ 82 w 99"/>
                <a:gd name="T43" fmla="*/ 67 h 100"/>
                <a:gd name="T44" fmla="*/ 97 w 99"/>
                <a:gd name="T45" fmla="*/ 64 h 100"/>
                <a:gd name="T46" fmla="*/ 98 w 99"/>
                <a:gd name="T47" fmla="*/ 62 h 100"/>
                <a:gd name="T48" fmla="*/ 99 w 99"/>
                <a:gd name="T49" fmla="*/ 42 h 100"/>
                <a:gd name="T50" fmla="*/ 98 w 99"/>
                <a:gd name="T51" fmla="*/ 41 h 100"/>
                <a:gd name="T52" fmla="*/ 82 w 99"/>
                <a:gd name="T53" fmla="*/ 35 h 100"/>
                <a:gd name="T54" fmla="*/ 88 w 99"/>
                <a:gd name="T55" fmla="*/ 19 h 100"/>
                <a:gd name="T56" fmla="*/ 88 w 99"/>
                <a:gd name="T57" fmla="*/ 18 h 100"/>
                <a:gd name="T58" fmla="*/ 72 w 99"/>
                <a:gd name="T59" fmla="*/ 5 h 100"/>
                <a:gd name="T60" fmla="*/ 71 w 99"/>
                <a:gd name="T61" fmla="*/ 5 h 100"/>
                <a:gd name="T62" fmla="*/ 56 w 99"/>
                <a:gd name="T63" fmla="*/ 15 h 100"/>
                <a:gd name="T64" fmla="*/ 47 w 99"/>
                <a:gd name="T65" fmla="*/ 1 h 100"/>
                <a:gd name="T66" fmla="*/ 45 w 99"/>
                <a:gd name="T67" fmla="*/ 0 h 100"/>
                <a:gd name="T68" fmla="*/ 26 w 99"/>
                <a:gd name="T69" fmla="*/ 6 h 100"/>
                <a:gd name="T70" fmla="*/ 25 w 99"/>
                <a:gd name="T71" fmla="*/ 7 h 100"/>
                <a:gd name="T72" fmla="*/ 41 w 99"/>
                <a:gd name="T73" fmla="*/ 41 h 100"/>
                <a:gd name="T74" fmla="*/ 59 w 99"/>
                <a:gd name="T75" fmla="*/ 41 h 100"/>
                <a:gd name="T76" fmla="*/ 58 w 99"/>
                <a:gd name="T77" fmla="*/ 59 h 100"/>
                <a:gd name="T78" fmla="*/ 41 w 99"/>
                <a:gd name="T79" fmla="*/ 59 h 100"/>
                <a:gd name="T80" fmla="*/ 41 w 99"/>
                <a:gd name="T81" fmla="*/ 4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 h="100">
                  <a:moveTo>
                    <a:pt x="25" y="7"/>
                  </a:moveTo>
                  <a:cubicBezTo>
                    <a:pt x="25" y="22"/>
                    <a:pt x="25" y="22"/>
                    <a:pt x="25" y="22"/>
                  </a:cubicBezTo>
                  <a:cubicBezTo>
                    <a:pt x="10" y="20"/>
                    <a:pt x="10" y="20"/>
                    <a:pt x="10" y="20"/>
                  </a:cubicBezTo>
                  <a:cubicBezTo>
                    <a:pt x="9" y="20"/>
                    <a:pt x="9" y="21"/>
                    <a:pt x="8" y="21"/>
                  </a:cubicBezTo>
                  <a:cubicBezTo>
                    <a:pt x="1" y="39"/>
                    <a:pt x="1" y="39"/>
                    <a:pt x="1" y="39"/>
                  </a:cubicBezTo>
                  <a:cubicBezTo>
                    <a:pt x="0" y="40"/>
                    <a:pt x="1" y="41"/>
                    <a:pt x="1" y="41"/>
                  </a:cubicBezTo>
                  <a:cubicBezTo>
                    <a:pt x="12" y="51"/>
                    <a:pt x="12" y="51"/>
                    <a:pt x="12" y="51"/>
                  </a:cubicBezTo>
                  <a:cubicBezTo>
                    <a:pt x="2" y="61"/>
                    <a:pt x="2" y="61"/>
                    <a:pt x="2" y="61"/>
                  </a:cubicBezTo>
                  <a:cubicBezTo>
                    <a:pt x="1" y="61"/>
                    <a:pt x="1" y="62"/>
                    <a:pt x="1" y="63"/>
                  </a:cubicBezTo>
                  <a:cubicBezTo>
                    <a:pt x="10" y="80"/>
                    <a:pt x="10" y="80"/>
                    <a:pt x="10" y="80"/>
                  </a:cubicBezTo>
                  <a:cubicBezTo>
                    <a:pt x="10" y="81"/>
                    <a:pt x="11" y="81"/>
                    <a:pt x="12" y="81"/>
                  </a:cubicBezTo>
                  <a:cubicBezTo>
                    <a:pt x="26" y="79"/>
                    <a:pt x="26" y="79"/>
                    <a:pt x="26" y="79"/>
                  </a:cubicBezTo>
                  <a:cubicBezTo>
                    <a:pt x="28" y="94"/>
                    <a:pt x="28" y="94"/>
                    <a:pt x="28" y="94"/>
                  </a:cubicBezTo>
                  <a:cubicBezTo>
                    <a:pt x="28" y="94"/>
                    <a:pt x="28" y="95"/>
                    <a:pt x="29" y="95"/>
                  </a:cubicBezTo>
                  <a:cubicBezTo>
                    <a:pt x="48" y="100"/>
                    <a:pt x="48" y="100"/>
                    <a:pt x="48" y="100"/>
                  </a:cubicBezTo>
                  <a:cubicBezTo>
                    <a:pt x="49" y="100"/>
                    <a:pt x="49" y="99"/>
                    <a:pt x="50" y="99"/>
                  </a:cubicBezTo>
                  <a:cubicBezTo>
                    <a:pt x="57" y="86"/>
                    <a:pt x="57" y="86"/>
                    <a:pt x="57" y="86"/>
                  </a:cubicBezTo>
                  <a:cubicBezTo>
                    <a:pt x="69" y="95"/>
                    <a:pt x="69" y="95"/>
                    <a:pt x="69" y="95"/>
                  </a:cubicBezTo>
                  <a:cubicBezTo>
                    <a:pt x="70" y="95"/>
                    <a:pt x="70" y="95"/>
                    <a:pt x="71" y="95"/>
                  </a:cubicBezTo>
                  <a:cubicBezTo>
                    <a:pt x="87" y="83"/>
                    <a:pt x="87" y="83"/>
                    <a:pt x="87" y="83"/>
                  </a:cubicBezTo>
                  <a:cubicBezTo>
                    <a:pt x="87" y="83"/>
                    <a:pt x="87" y="82"/>
                    <a:pt x="87" y="81"/>
                  </a:cubicBezTo>
                  <a:cubicBezTo>
                    <a:pt x="82" y="67"/>
                    <a:pt x="82" y="67"/>
                    <a:pt x="82" y="67"/>
                  </a:cubicBezTo>
                  <a:cubicBezTo>
                    <a:pt x="97" y="64"/>
                    <a:pt x="97" y="64"/>
                    <a:pt x="97" y="64"/>
                  </a:cubicBezTo>
                  <a:cubicBezTo>
                    <a:pt x="97" y="63"/>
                    <a:pt x="98" y="63"/>
                    <a:pt x="98" y="62"/>
                  </a:cubicBezTo>
                  <a:cubicBezTo>
                    <a:pt x="99" y="42"/>
                    <a:pt x="99" y="42"/>
                    <a:pt x="99" y="42"/>
                  </a:cubicBezTo>
                  <a:cubicBezTo>
                    <a:pt x="99" y="42"/>
                    <a:pt x="99" y="41"/>
                    <a:pt x="98" y="41"/>
                  </a:cubicBezTo>
                  <a:cubicBezTo>
                    <a:pt x="82" y="35"/>
                    <a:pt x="82" y="35"/>
                    <a:pt x="82" y="35"/>
                  </a:cubicBezTo>
                  <a:cubicBezTo>
                    <a:pt x="88" y="19"/>
                    <a:pt x="88" y="19"/>
                    <a:pt x="88" y="19"/>
                  </a:cubicBezTo>
                  <a:cubicBezTo>
                    <a:pt x="89" y="19"/>
                    <a:pt x="88" y="18"/>
                    <a:pt x="88" y="18"/>
                  </a:cubicBezTo>
                  <a:cubicBezTo>
                    <a:pt x="72" y="5"/>
                    <a:pt x="72" y="5"/>
                    <a:pt x="72" y="5"/>
                  </a:cubicBezTo>
                  <a:cubicBezTo>
                    <a:pt x="72" y="5"/>
                    <a:pt x="71" y="5"/>
                    <a:pt x="71" y="5"/>
                  </a:cubicBezTo>
                  <a:cubicBezTo>
                    <a:pt x="56" y="15"/>
                    <a:pt x="56" y="15"/>
                    <a:pt x="56" y="15"/>
                  </a:cubicBezTo>
                  <a:cubicBezTo>
                    <a:pt x="47" y="1"/>
                    <a:pt x="47" y="1"/>
                    <a:pt x="47" y="1"/>
                  </a:cubicBezTo>
                  <a:cubicBezTo>
                    <a:pt x="46" y="0"/>
                    <a:pt x="46" y="0"/>
                    <a:pt x="45" y="0"/>
                  </a:cubicBezTo>
                  <a:cubicBezTo>
                    <a:pt x="26" y="6"/>
                    <a:pt x="26" y="6"/>
                    <a:pt x="26" y="6"/>
                  </a:cubicBezTo>
                  <a:cubicBezTo>
                    <a:pt x="25" y="6"/>
                    <a:pt x="25" y="6"/>
                    <a:pt x="25" y="7"/>
                  </a:cubicBezTo>
                  <a:close/>
                  <a:moveTo>
                    <a:pt x="41" y="41"/>
                  </a:moveTo>
                  <a:cubicBezTo>
                    <a:pt x="46" y="36"/>
                    <a:pt x="54" y="36"/>
                    <a:pt x="59" y="41"/>
                  </a:cubicBezTo>
                  <a:cubicBezTo>
                    <a:pt x="63" y="46"/>
                    <a:pt x="63" y="54"/>
                    <a:pt x="58" y="59"/>
                  </a:cubicBezTo>
                  <a:cubicBezTo>
                    <a:pt x="54" y="64"/>
                    <a:pt x="46" y="63"/>
                    <a:pt x="41" y="59"/>
                  </a:cubicBezTo>
                  <a:cubicBezTo>
                    <a:pt x="36" y="54"/>
                    <a:pt x="36" y="46"/>
                    <a:pt x="4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grpSp>
      <p:sp>
        <p:nvSpPr>
          <p:cNvPr id="126" name="Freeform 62">
            <a:extLst>
              <a:ext uri="{FF2B5EF4-FFF2-40B4-BE49-F238E27FC236}">
                <a16:creationId xmlns:a16="http://schemas.microsoft.com/office/drawing/2014/main" id="{9DEDEA48-7ACA-275D-AB6E-C442CFFEA61A}"/>
              </a:ext>
            </a:extLst>
          </p:cNvPr>
          <p:cNvSpPr>
            <a:spLocks noEditPoints="1"/>
          </p:cNvSpPr>
          <p:nvPr/>
        </p:nvSpPr>
        <p:spPr bwMode="auto">
          <a:xfrm>
            <a:off x="9318761" y="3218676"/>
            <a:ext cx="764163" cy="465746"/>
          </a:xfrm>
          <a:custGeom>
            <a:avLst/>
            <a:gdLst>
              <a:gd name="T0" fmla="*/ 252 w 438"/>
              <a:gd name="T1" fmla="*/ 65 h 279"/>
              <a:gd name="T2" fmla="*/ 193 w 438"/>
              <a:gd name="T3" fmla="*/ 89 h 279"/>
              <a:gd name="T4" fmla="*/ 207 w 438"/>
              <a:gd name="T5" fmla="*/ 146 h 279"/>
              <a:gd name="T6" fmla="*/ 222 w 438"/>
              <a:gd name="T7" fmla="*/ 119 h 279"/>
              <a:gd name="T8" fmla="*/ 273 w 438"/>
              <a:gd name="T9" fmla="*/ 150 h 279"/>
              <a:gd name="T10" fmla="*/ 329 w 438"/>
              <a:gd name="T11" fmla="*/ 205 h 279"/>
              <a:gd name="T12" fmla="*/ 325 w 438"/>
              <a:gd name="T13" fmla="*/ 220 h 279"/>
              <a:gd name="T14" fmla="*/ 277 w 438"/>
              <a:gd name="T15" fmla="*/ 183 h 279"/>
              <a:gd name="T16" fmla="*/ 271 w 438"/>
              <a:gd name="T17" fmla="*/ 190 h 279"/>
              <a:gd name="T18" fmla="*/ 298 w 438"/>
              <a:gd name="T19" fmla="*/ 241 h 279"/>
              <a:gd name="T20" fmla="*/ 241 w 438"/>
              <a:gd name="T21" fmla="*/ 199 h 279"/>
              <a:gd name="T22" fmla="*/ 289 w 438"/>
              <a:gd name="T23" fmla="*/ 246 h 279"/>
              <a:gd name="T24" fmla="*/ 228 w 438"/>
              <a:gd name="T25" fmla="*/ 219 h 279"/>
              <a:gd name="T26" fmla="*/ 222 w 438"/>
              <a:gd name="T27" fmla="*/ 226 h 279"/>
              <a:gd name="T28" fmla="*/ 233 w 438"/>
              <a:gd name="T29" fmla="*/ 257 h 279"/>
              <a:gd name="T30" fmla="*/ 235 w 438"/>
              <a:gd name="T31" fmla="*/ 268 h 279"/>
              <a:gd name="T32" fmla="*/ 293 w 438"/>
              <a:gd name="T33" fmla="*/ 256 h 279"/>
              <a:gd name="T34" fmla="*/ 336 w 438"/>
              <a:gd name="T35" fmla="*/ 196 h 279"/>
              <a:gd name="T36" fmla="*/ 308 w 438"/>
              <a:gd name="T37" fmla="*/ 85 h 279"/>
              <a:gd name="T38" fmla="*/ 191 w 438"/>
              <a:gd name="T39" fmla="*/ 210 h 279"/>
              <a:gd name="T40" fmla="*/ 230 w 438"/>
              <a:gd name="T41" fmla="*/ 265 h 279"/>
              <a:gd name="T42" fmla="*/ 137 w 438"/>
              <a:gd name="T43" fmla="*/ 220 h 279"/>
              <a:gd name="T44" fmla="*/ 157 w 438"/>
              <a:gd name="T45" fmla="*/ 196 h 279"/>
              <a:gd name="T46" fmla="*/ 362 w 438"/>
              <a:gd name="T47" fmla="*/ 204 h 279"/>
              <a:gd name="T48" fmla="*/ 438 w 438"/>
              <a:gd name="T49" fmla="*/ 0 h 279"/>
              <a:gd name="T50" fmla="*/ 112 w 438"/>
              <a:gd name="T51" fmla="*/ 72 h 279"/>
              <a:gd name="T52" fmla="*/ 0 w 438"/>
              <a:gd name="T53" fmla="*/ 182 h 279"/>
              <a:gd name="T54" fmla="*/ 112 w 438"/>
              <a:gd name="T55" fmla="*/ 72 h 279"/>
              <a:gd name="T56" fmla="*/ 89 w 438"/>
              <a:gd name="T57" fmla="*/ 173 h 279"/>
              <a:gd name="T58" fmla="*/ 198 w 438"/>
              <a:gd name="T59" fmla="*/ 77 h 279"/>
              <a:gd name="T60" fmla="*/ 187 w 438"/>
              <a:gd name="T61" fmla="*/ 85 h 279"/>
              <a:gd name="T62" fmla="*/ 125 w 438"/>
              <a:gd name="T63" fmla="*/ 88 h 279"/>
              <a:gd name="T64" fmla="*/ 136 w 438"/>
              <a:gd name="T65" fmla="*/ 190 h 279"/>
              <a:gd name="T66" fmla="*/ 129 w 438"/>
              <a:gd name="T67" fmla="*/ 19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8" h="279">
                <a:moveTo>
                  <a:pt x="308" y="85"/>
                </a:moveTo>
                <a:cubicBezTo>
                  <a:pt x="308" y="85"/>
                  <a:pt x="270" y="70"/>
                  <a:pt x="252" y="65"/>
                </a:cubicBezTo>
                <a:cubicBezTo>
                  <a:pt x="239" y="62"/>
                  <a:pt x="237" y="64"/>
                  <a:pt x="226" y="70"/>
                </a:cubicBezTo>
                <a:cubicBezTo>
                  <a:pt x="217" y="75"/>
                  <a:pt x="201" y="82"/>
                  <a:pt x="193" y="89"/>
                </a:cubicBezTo>
                <a:cubicBezTo>
                  <a:pt x="188" y="94"/>
                  <a:pt x="181" y="142"/>
                  <a:pt x="181" y="143"/>
                </a:cubicBezTo>
                <a:cubicBezTo>
                  <a:pt x="180" y="156"/>
                  <a:pt x="198" y="156"/>
                  <a:pt x="207" y="146"/>
                </a:cubicBezTo>
                <a:cubicBezTo>
                  <a:pt x="212" y="139"/>
                  <a:pt x="217" y="129"/>
                  <a:pt x="220" y="122"/>
                </a:cubicBezTo>
                <a:cubicBezTo>
                  <a:pt x="223" y="117"/>
                  <a:pt x="222" y="119"/>
                  <a:pt x="222" y="119"/>
                </a:cubicBezTo>
                <a:cubicBezTo>
                  <a:pt x="236" y="115"/>
                  <a:pt x="236" y="115"/>
                  <a:pt x="236" y="115"/>
                </a:cubicBezTo>
                <a:cubicBezTo>
                  <a:pt x="246" y="125"/>
                  <a:pt x="259" y="137"/>
                  <a:pt x="273" y="150"/>
                </a:cubicBezTo>
                <a:cubicBezTo>
                  <a:pt x="294" y="171"/>
                  <a:pt x="315" y="191"/>
                  <a:pt x="324" y="199"/>
                </a:cubicBezTo>
                <a:cubicBezTo>
                  <a:pt x="327" y="201"/>
                  <a:pt x="328" y="203"/>
                  <a:pt x="329" y="205"/>
                </a:cubicBezTo>
                <a:cubicBezTo>
                  <a:pt x="330" y="207"/>
                  <a:pt x="330" y="209"/>
                  <a:pt x="329" y="212"/>
                </a:cubicBezTo>
                <a:cubicBezTo>
                  <a:pt x="328" y="214"/>
                  <a:pt x="327" y="217"/>
                  <a:pt x="325" y="220"/>
                </a:cubicBezTo>
                <a:cubicBezTo>
                  <a:pt x="324" y="221"/>
                  <a:pt x="323" y="222"/>
                  <a:pt x="323" y="222"/>
                </a:cubicBezTo>
                <a:cubicBezTo>
                  <a:pt x="277" y="183"/>
                  <a:pt x="277" y="183"/>
                  <a:pt x="277" y="183"/>
                </a:cubicBezTo>
                <a:cubicBezTo>
                  <a:pt x="275" y="182"/>
                  <a:pt x="272" y="182"/>
                  <a:pt x="271" y="184"/>
                </a:cubicBezTo>
                <a:cubicBezTo>
                  <a:pt x="269" y="186"/>
                  <a:pt x="269" y="188"/>
                  <a:pt x="271" y="190"/>
                </a:cubicBezTo>
                <a:cubicBezTo>
                  <a:pt x="316" y="228"/>
                  <a:pt x="316" y="228"/>
                  <a:pt x="316" y="228"/>
                </a:cubicBezTo>
                <a:cubicBezTo>
                  <a:pt x="310" y="233"/>
                  <a:pt x="304" y="238"/>
                  <a:pt x="298" y="241"/>
                </a:cubicBezTo>
                <a:cubicBezTo>
                  <a:pt x="248" y="198"/>
                  <a:pt x="248" y="198"/>
                  <a:pt x="248" y="198"/>
                </a:cubicBezTo>
                <a:cubicBezTo>
                  <a:pt x="246" y="197"/>
                  <a:pt x="243" y="197"/>
                  <a:pt x="241" y="199"/>
                </a:cubicBezTo>
                <a:cubicBezTo>
                  <a:pt x="240" y="201"/>
                  <a:pt x="240" y="204"/>
                  <a:pt x="242" y="205"/>
                </a:cubicBezTo>
                <a:cubicBezTo>
                  <a:pt x="289" y="246"/>
                  <a:pt x="289" y="246"/>
                  <a:pt x="289" y="246"/>
                </a:cubicBezTo>
                <a:cubicBezTo>
                  <a:pt x="282" y="249"/>
                  <a:pt x="273" y="250"/>
                  <a:pt x="265" y="252"/>
                </a:cubicBezTo>
                <a:cubicBezTo>
                  <a:pt x="228" y="219"/>
                  <a:pt x="228" y="219"/>
                  <a:pt x="228" y="219"/>
                </a:cubicBezTo>
                <a:cubicBezTo>
                  <a:pt x="226" y="217"/>
                  <a:pt x="223" y="217"/>
                  <a:pt x="222" y="219"/>
                </a:cubicBezTo>
                <a:cubicBezTo>
                  <a:pt x="220" y="221"/>
                  <a:pt x="220" y="224"/>
                  <a:pt x="222" y="226"/>
                </a:cubicBezTo>
                <a:cubicBezTo>
                  <a:pt x="254" y="254"/>
                  <a:pt x="254" y="254"/>
                  <a:pt x="254" y="254"/>
                </a:cubicBezTo>
                <a:cubicBezTo>
                  <a:pt x="248" y="255"/>
                  <a:pt x="240" y="257"/>
                  <a:pt x="233" y="257"/>
                </a:cubicBezTo>
                <a:cubicBezTo>
                  <a:pt x="234" y="260"/>
                  <a:pt x="235" y="263"/>
                  <a:pt x="235" y="266"/>
                </a:cubicBezTo>
                <a:cubicBezTo>
                  <a:pt x="235" y="267"/>
                  <a:pt x="236" y="267"/>
                  <a:pt x="235" y="268"/>
                </a:cubicBezTo>
                <a:cubicBezTo>
                  <a:pt x="243" y="267"/>
                  <a:pt x="257" y="265"/>
                  <a:pt x="270" y="262"/>
                </a:cubicBezTo>
                <a:cubicBezTo>
                  <a:pt x="280" y="260"/>
                  <a:pt x="288" y="258"/>
                  <a:pt x="293" y="256"/>
                </a:cubicBezTo>
                <a:cubicBezTo>
                  <a:pt x="303" y="251"/>
                  <a:pt x="322" y="240"/>
                  <a:pt x="333" y="227"/>
                </a:cubicBezTo>
                <a:cubicBezTo>
                  <a:pt x="340" y="218"/>
                  <a:pt x="343" y="207"/>
                  <a:pt x="336" y="196"/>
                </a:cubicBezTo>
                <a:cubicBezTo>
                  <a:pt x="360" y="183"/>
                  <a:pt x="360" y="183"/>
                  <a:pt x="360" y="183"/>
                </a:cubicBezTo>
                <a:cubicBezTo>
                  <a:pt x="356" y="138"/>
                  <a:pt x="323" y="90"/>
                  <a:pt x="308" y="85"/>
                </a:cubicBezTo>
                <a:close/>
                <a:moveTo>
                  <a:pt x="157" y="196"/>
                </a:moveTo>
                <a:cubicBezTo>
                  <a:pt x="167" y="198"/>
                  <a:pt x="180" y="202"/>
                  <a:pt x="191" y="210"/>
                </a:cubicBezTo>
                <a:cubicBezTo>
                  <a:pt x="213" y="226"/>
                  <a:pt x="222" y="242"/>
                  <a:pt x="226" y="252"/>
                </a:cubicBezTo>
                <a:cubicBezTo>
                  <a:pt x="228" y="256"/>
                  <a:pt x="230" y="261"/>
                  <a:pt x="230" y="265"/>
                </a:cubicBezTo>
                <a:cubicBezTo>
                  <a:pt x="230" y="268"/>
                  <a:pt x="231" y="268"/>
                  <a:pt x="229" y="269"/>
                </a:cubicBezTo>
                <a:cubicBezTo>
                  <a:pt x="205" y="279"/>
                  <a:pt x="154" y="247"/>
                  <a:pt x="137" y="220"/>
                </a:cubicBezTo>
                <a:cubicBezTo>
                  <a:pt x="134" y="215"/>
                  <a:pt x="128" y="202"/>
                  <a:pt x="133" y="197"/>
                </a:cubicBezTo>
                <a:cubicBezTo>
                  <a:pt x="139" y="193"/>
                  <a:pt x="155" y="196"/>
                  <a:pt x="157" y="196"/>
                </a:cubicBezTo>
                <a:close/>
                <a:moveTo>
                  <a:pt x="321" y="77"/>
                </a:moveTo>
                <a:cubicBezTo>
                  <a:pt x="341" y="91"/>
                  <a:pt x="399" y="185"/>
                  <a:pt x="362" y="204"/>
                </a:cubicBezTo>
                <a:cubicBezTo>
                  <a:pt x="356" y="219"/>
                  <a:pt x="434" y="187"/>
                  <a:pt x="438" y="186"/>
                </a:cubicBezTo>
                <a:cubicBezTo>
                  <a:pt x="438" y="0"/>
                  <a:pt x="438" y="0"/>
                  <a:pt x="438" y="0"/>
                </a:cubicBezTo>
                <a:cubicBezTo>
                  <a:pt x="321" y="77"/>
                  <a:pt x="321" y="77"/>
                  <a:pt x="321" y="77"/>
                </a:cubicBezTo>
                <a:close/>
                <a:moveTo>
                  <a:pt x="112" y="72"/>
                </a:moveTo>
                <a:cubicBezTo>
                  <a:pt x="91" y="97"/>
                  <a:pt x="59" y="188"/>
                  <a:pt x="97" y="208"/>
                </a:cubicBezTo>
                <a:cubicBezTo>
                  <a:pt x="106" y="226"/>
                  <a:pt x="2" y="183"/>
                  <a:pt x="0" y="182"/>
                </a:cubicBezTo>
                <a:cubicBezTo>
                  <a:pt x="0" y="3"/>
                  <a:pt x="0" y="3"/>
                  <a:pt x="0" y="3"/>
                </a:cubicBezTo>
                <a:cubicBezTo>
                  <a:pt x="112" y="72"/>
                  <a:pt x="112" y="72"/>
                  <a:pt x="112" y="72"/>
                </a:cubicBezTo>
                <a:close/>
                <a:moveTo>
                  <a:pt x="129" y="198"/>
                </a:moveTo>
                <a:cubicBezTo>
                  <a:pt x="89" y="173"/>
                  <a:pt x="89" y="173"/>
                  <a:pt x="89" y="173"/>
                </a:cubicBezTo>
                <a:cubicBezTo>
                  <a:pt x="90" y="136"/>
                  <a:pt x="100" y="108"/>
                  <a:pt x="119" y="76"/>
                </a:cubicBezTo>
                <a:cubicBezTo>
                  <a:pt x="198" y="77"/>
                  <a:pt x="198" y="77"/>
                  <a:pt x="198" y="77"/>
                </a:cubicBezTo>
                <a:cubicBezTo>
                  <a:pt x="199" y="77"/>
                  <a:pt x="200" y="77"/>
                  <a:pt x="201" y="77"/>
                </a:cubicBezTo>
                <a:cubicBezTo>
                  <a:pt x="194" y="81"/>
                  <a:pt x="189" y="84"/>
                  <a:pt x="187" y="85"/>
                </a:cubicBezTo>
                <a:cubicBezTo>
                  <a:pt x="187" y="86"/>
                  <a:pt x="186" y="87"/>
                  <a:pt x="186" y="88"/>
                </a:cubicBezTo>
                <a:cubicBezTo>
                  <a:pt x="165" y="88"/>
                  <a:pt x="145" y="88"/>
                  <a:pt x="125" y="88"/>
                </a:cubicBezTo>
                <a:cubicBezTo>
                  <a:pt x="110" y="112"/>
                  <a:pt x="101" y="139"/>
                  <a:pt x="100" y="167"/>
                </a:cubicBezTo>
                <a:cubicBezTo>
                  <a:pt x="136" y="190"/>
                  <a:pt x="136" y="190"/>
                  <a:pt x="136" y="190"/>
                </a:cubicBezTo>
                <a:cubicBezTo>
                  <a:pt x="137" y="191"/>
                  <a:pt x="138" y="191"/>
                  <a:pt x="139" y="192"/>
                </a:cubicBezTo>
                <a:cubicBezTo>
                  <a:pt x="135" y="192"/>
                  <a:pt x="130" y="193"/>
                  <a:pt x="129" y="19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 name="Freeform 29">
            <a:extLst>
              <a:ext uri="{FF2B5EF4-FFF2-40B4-BE49-F238E27FC236}">
                <a16:creationId xmlns:a16="http://schemas.microsoft.com/office/drawing/2014/main" id="{932B2775-36CD-2051-033F-06E6789067B0}"/>
              </a:ext>
            </a:extLst>
          </p:cNvPr>
          <p:cNvSpPr>
            <a:spLocks noEditPoints="1"/>
          </p:cNvSpPr>
          <p:nvPr/>
        </p:nvSpPr>
        <p:spPr bwMode="auto">
          <a:xfrm>
            <a:off x="1167702" y="3017520"/>
            <a:ext cx="548640" cy="822960"/>
          </a:xfrm>
          <a:custGeom>
            <a:avLst/>
            <a:gdLst>
              <a:gd name="T0" fmla="*/ 170 w 235"/>
              <a:gd name="T1" fmla="*/ 354 h 376"/>
              <a:gd name="T2" fmla="*/ 189 w 235"/>
              <a:gd name="T3" fmla="*/ 326 h 376"/>
              <a:gd name="T4" fmla="*/ 189 w 235"/>
              <a:gd name="T5" fmla="*/ 295 h 376"/>
              <a:gd name="T6" fmla="*/ 205 w 235"/>
              <a:gd name="T7" fmla="*/ 217 h 376"/>
              <a:gd name="T8" fmla="*/ 172 w 235"/>
              <a:gd name="T9" fmla="*/ 198 h 376"/>
              <a:gd name="T10" fmla="*/ 173 w 235"/>
              <a:gd name="T11" fmla="*/ 196 h 376"/>
              <a:gd name="T12" fmla="*/ 179 w 235"/>
              <a:gd name="T13" fmla="*/ 185 h 376"/>
              <a:gd name="T14" fmla="*/ 130 w 235"/>
              <a:gd name="T15" fmla="*/ 170 h 376"/>
              <a:gd name="T16" fmla="*/ 128 w 235"/>
              <a:gd name="T17" fmla="*/ 186 h 376"/>
              <a:gd name="T18" fmla="*/ 80 w 235"/>
              <a:gd name="T19" fmla="*/ 179 h 376"/>
              <a:gd name="T20" fmla="*/ 80 w 235"/>
              <a:gd name="T21" fmla="*/ 169 h 376"/>
              <a:gd name="T22" fmla="*/ 89 w 235"/>
              <a:gd name="T23" fmla="*/ 139 h 376"/>
              <a:gd name="T24" fmla="*/ 81 w 235"/>
              <a:gd name="T25" fmla="*/ 128 h 376"/>
              <a:gd name="T26" fmla="*/ 81 w 235"/>
              <a:gd name="T27" fmla="*/ 128 h 376"/>
              <a:gd name="T28" fmla="*/ 51 w 235"/>
              <a:gd name="T29" fmla="*/ 95 h 376"/>
              <a:gd name="T30" fmla="*/ 93 w 235"/>
              <a:gd name="T31" fmla="*/ 83 h 376"/>
              <a:gd name="T32" fmla="*/ 107 w 235"/>
              <a:gd name="T33" fmla="*/ 78 h 376"/>
              <a:gd name="T34" fmla="*/ 116 w 235"/>
              <a:gd name="T35" fmla="*/ 49 h 376"/>
              <a:gd name="T36" fmla="*/ 122 w 235"/>
              <a:gd name="T37" fmla="*/ 42 h 376"/>
              <a:gd name="T38" fmla="*/ 165 w 235"/>
              <a:gd name="T39" fmla="*/ 62 h 376"/>
              <a:gd name="T40" fmla="*/ 158 w 235"/>
              <a:gd name="T41" fmla="*/ 76 h 376"/>
              <a:gd name="T42" fmla="*/ 208 w 235"/>
              <a:gd name="T43" fmla="*/ 92 h 376"/>
              <a:gd name="T44" fmla="*/ 208 w 235"/>
              <a:gd name="T45" fmla="*/ 79 h 376"/>
              <a:gd name="T46" fmla="*/ 209 w 235"/>
              <a:gd name="T47" fmla="*/ 77 h 376"/>
              <a:gd name="T48" fmla="*/ 235 w 235"/>
              <a:gd name="T49" fmla="*/ 76 h 376"/>
              <a:gd name="T50" fmla="*/ 122 w 235"/>
              <a:gd name="T51" fmla="*/ 0 h 376"/>
              <a:gd name="T52" fmla="*/ 0 w 235"/>
              <a:gd name="T53" fmla="*/ 123 h 376"/>
              <a:gd name="T54" fmla="*/ 9 w 235"/>
              <a:gd name="T55" fmla="*/ 169 h 376"/>
              <a:gd name="T56" fmla="*/ 48 w 235"/>
              <a:gd name="T57" fmla="*/ 228 h 376"/>
              <a:gd name="T58" fmla="*/ 55 w 235"/>
              <a:gd name="T59" fmla="*/ 295 h 376"/>
              <a:gd name="T60" fmla="*/ 55 w 235"/>
              <a:gd name="T61" fmla="*/ 326 h 376"/>
              <a:gd name="T62" fmla="*/ 74 w 235"/>
              <a:gd name="T63" fmla="*/ 354 h 376"/>
              <a:gd name="T64" fmla="*/ 117 w 235"/>
              <a:gd name="T65" fmla="*/ 376 h 376"/>
              <a:gd name="T66" fmla="*/ 160 w 235"/>
              <a:gd name="T67" fmla="*/ 360 h 376"/>
              <a:gd name="T68" fmla="*/ 144 w 235"/>
              <a:gd name="T69" fmla="*/ 341 h 376"/>
              <a:gd name="T70" fmla="*/ 117 w 235"/>
              <a:gd name="T71" fmla="*/ 355 h 376"/>
              <a:gd name="T72" fmla="*/ 102 w 235"/>
              <a:gd name="T73" fmla="*/ 339 h 376"/>
              <a:gd name="T74" fmla="*/ 90 w 235"/>
              <a:gd name="T75" fmla="*/ 339 h 376"/>
              <a:gd name="T76" fmla="*/ 77 w 235"/>
              <a:gd name="T77" fmla="*/ 327 h 376"/>
              <a:gd name="T78" fmla="*/ 77 w 235"/>
              <a:gd name="T79" fmla="*/ 307 h 376"/>
              <a:gd name="T80" fmla="*/ 77 w 235"/>
              <a:gd name="T81" fmla="*/ 295 h 376"/>
              <a:gd name="T82" fmla="*/ 168 w 235"/>
              <a:gd name="T83" fmla="*/ 295 h 376"/>
              <a:gd name="T84" fmla="*/ 168 w 235"/>
              <a:gd name="T85" fmla="*/ 326 h 376"/>
              <a:gd name="T86" fmla="*/ 155 w 235"/>
              <a:gd name="T87" fmla="*/ 338 h 376"/>
              <a:gd name="T88" fmla="*/ 144 w 235"/>
              <a:gd name="T89" fmla="*/ 33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5" h="376">
                <a:moveTo>
                  <a:pt x="160" y="360"/>
                </a:moveTo>
                <a:cubicBezTo>
                  <a:pt x="163" y="359"/>
                  <a:pt x="167" y="357"/>
                  <a:pt x="170" y="354"/>
                </a:cubicBezTo>
                <a:cubicBezTo>
                  <a:pt x="182" y="342"/>
                  <a:pt x="182" y="342"/>
                  <a:pt x="182" y="342"/>
                </a:cubicBezTo>
                <a:cubicBezTo>
                  <a:pt x="187" y="338"/>
                  <a:pt x="189" y="332"/>
                  <a:pt x="189" y="326"/>
                </a:cubicBezTo>
                <a:cubicBezTo>
                  <a:pt x="189" y="307"/>
                  <a:pt x="189" y="307"/>
                  <a:pt x="189" y="307"/>
                </a:cubicBezTo>
                <a:cubicBezTo>
                  <a:pt x="189" y="295"/>
                  <a:pt x="189" y="295"/>
                  <a:pt x="189" y="295"/>
                </a:cubicBezTo>
                <a:cubicBezTo>
                  <a:pt x="189" y="286"/>
                  <a:pt x="183" y="278"/>
                  <a:pt x="175" y="275"/>
                </a:cubicBezTo>
                <a:cubicBezTo>
                  <a:pt x="177" y="255"/>
                  <a:pt x="191" y="236"/>
                  <a:pt x="205" y="217"/>
                </a:cubicBezTo>
                <a:cubicBezTo>
                  <a:pt x="177" y="208"/>
                  <a:pt x="177" y="208"/>
                  <a:pt x="177" y="208"/>
                </a:cubicBezTo>
                <a:cubicBezTo>
                  <a:pt x="173" y="207"/>
                  <a:pt x="171" y="202"/>
                  <a:pt x="172" y="198"/>
                </a:cubicBezTo>
                <a:cubicBezTo>
                  <a:pt x="173" y="196"/>
                  <a:pt x="173" y="196"/>
                  <a:pt x="173" y="196"/>
                </a:cubicBezTo>
                <a:cubicBezTo>
                  <a:pt x="173" y="196"/>
                  <a:pt x="173" y="196"/>
                  <a:pt x="173" y="196"/>
                </a:cubicBezTo>
                <a:cubicBezTo>
                  <a:pt x="173" y="196"/>
                  <a:pt x="173" y="196"/>
                  <a:pt x="173" y="196"/>
                </a:cubicBezTo>
                <a:cubicBezTo>
                  <a:pt x="176" y="193"/>
                  <a:pt x="178" y="190"/>
                  <a:pt x="179" y="185"/>
                </a:cubicBezTo>
                <a:cubicBezTo>
                  <a:pt x="184" y="171"/>
                  <a:pt x="176" y="157"/>
                  <a:pt x="162" y="153"/>
                </a:cubicBezTo>
                <a:cubicBezTo>
                  <a:pt x="148" y="148"/>
                  <a:pt x="134" y="156"/>
                  <a:pt x="130" y="170"/>
                </a:cubicBezTo>
                <a:cubicBezTo>
                  <a:pt x="129" y="173"/>
                  <a:pt x="128" y="176"/>
                  <a:pt x="129" y="179"/>
                </a:cubicBezTo>
                <a:cubicBezTo>
                  <a:pt x="129" y="182"/>
                  <a:pt x="129" y="184"/>
                  <a:pt x="128" y="186"/>
                </a:cubicBezTo>
                <a:cubicBezTo>
                  <a:pt x="126" y="189"/>
                  <a:pt x="122" y="191"/>
                  <a:pt x="118" y="190"/>
                </a:cubicBezTo>
                <a:cubicBezTo>
                  <a:pt x="80" y="179"/>
                  <a:pt x="80" y="179"/>
                  <a:pt x="80" y="179"/>
                </a:cubicBezTo>
                <a:cubicBezTo>
                  <a:pt x="78" y="178"/>
                  <a:pt x="77" y="176"/>
                  <a:pt x="78" y="174"/>
                </a:cubicBezTo>
                <a:cubicBezTo>
                  <a:pt x="80" y="169"/>
                  <a:pt x="80" y="169"/>
                  <a:pt x="80" y="169"/>
                </a:cubicBezTo>
                <a:cubicBezTo>
                  <a:pt x="81" y="163"/>
                  <a:pt x="80" y="168"/>
                  <a:pt x="82" y="162"/>
                </a:cubicBezTo>
                <a:cubicBezTo>
                  <a:pt x="89" y="139"/>
                  <a:pt x="89" y="139"/>
                  <a:pt x="89" y="139"/>
                </a:cubicBezTo>
                <a:cubicBezTo>
                  <a:pt x="90" y="135"/>
                  <a:pt x="87" y="130"/>
                  <a:pt x="83" y="129"/>
                </a:cubicBezTo>
                <a:cubicBezTo>
                  <a:pt x="81" y="128"/>
                  <a:pt x="81" y="128"/>
                  <a:pt x="81" y="128"/>
                </a:cubicBezTo>
                <a:cubicBezTo>
                  <a:pt x="81" y="128"/>
                  <a:pt x="81" y="128"/>
                  <a:pt x="81" y="128"/>
                </a:cubicBezTo>
                <a:cubicBezTo>
                  <a:pt x="81" y="128"/>
                  <a:pt x="81" y="128"/>
                  <a:pt x="81" y="128"/>
                </a:cubicBezTo>
                <a:cubicBezTo>
                  <a:pt x="77" y="129"/>
                  <a:pt x="73" y="129"/>
                  <a:pt x="68" y="128"/>
                </a:cubicBezTo>
                <a:cubicBezTo>
                  <a:pt x="55" y="123"/>
                  <a:pt x="47" y="109"/>
                  <a:pt x="51" y="95"/>
                </a:cubicBezTo>
                <a:cubicBezTo>
                  <a:pt x="55" y="81"/>
                  <a:pt x="70" y="73"/>
                  <a:pt x="83" y="77"/>
                </a:cubicBezTo>
                <a:cubicBezTo>
                  <a:pt x="87" y="79"/>
                  <a:pt x="90" y="80"/>
                  <a:pt x="93" y="83"/>
                </a:cubicBezTo>
                <a:cubicBezTo>
                  <a:pt x="94" y="84"/>
                  <a:pt x="95" y="84"/>
                  <a:pt x="96" y="85"/>
                </a:cubicBezTo>
                <a:cubicBezTo>
                  <a:pt x="101" y="86"/>
                  <a:pt x="105" y="83"/>
                  <a:pt x="107" y="78"/>
                </a:cubicBezTo>
                <a:cubicBezTo>
                  <a:pt x="113" y="56"/>
                  <a:pt x="113" y="56"/>
                  <a:pt x="113" y="56"/>
                </a:cubicBezTo>
                <a:cubicBezTo>
                  <a:pt x="115" y="51"/>
                  <a:pt x="114" y="55"/>
                  <a:pt x="116" y="49"/>
                </a:cubicBezTo>
                <a:cubicBezTo>
                  <a:pt x="117" y="44"/>
                  <a:pt x="117" y="44"/>
                  <a:pt x="117" y="44"/>
                </a:cubicBezTo>
                <a:cubicBezTo>
                  <a:pt x="118" y="42"/>
                  <a:pt x="120" y="41"/>
                  <a:pt x="122" y="42"/>
                </a:cubicBezTo>
                <a:cubicBezTo>
                  <a:pt x="159" y="53"/>
                  <a:pt x="159" y="53"/>
                  <a:pt x="159" y="53"/>
                </a:cubicBezTo>
                <a:cubicBezTo>
                  <a:pt x="163" y="55"/>
                  <a:pt x="165" y="58"/>
                  <a:pt x="165" y="62"/>
                </a:cubicBezTo>
                <a:cubicBezTo>
                  <a:pt x="165" y="64"/>
                  <a:pt x="163" y="66"/>
                  <a:pt x="162" y="68"/>
                </a:cubicBezTo>
                <a:cubicBezTo>
                  <a:pt x="160" y="70"/>
                  <a:pt x="159" y="73"/>
                  <a:pt x="158" y="76"/>
                </a:cubicBezTo>
                <a:cubicBezTo>
                  <a:pt x="154" y="90"/>
                  <a:pt x="161" y="105"/>
                  <a:pt x="175" y="109"/>
                </a:cubicBezTo>
                <a:cubicBezTo>
                  <a:pt x="189" y="113"/>
                  <a:pt x="203" y="105"/>
                  <a:pt x="208" y="92"/>
                </a:cubicBezTo>
                <a:cubicBezTo>
                  <a:pt x="209" y="87"/>
                  <a:pt x="209" y="83"/>
                  <a:pt x="208" y="79"/>
                </a:cubicBezTo>
                <a:cubicBezTo>
                  <a:pt x="208" y="79"/>
                  <a:pt x="208" y="79"/>
                  <a:pt x="208" y="79"/>
                </a:cubicBezTo>
                <a:cubicBezTo>
                  <a:pt x="208" y="79"/>
                  <a:pt x="208" y="79"/>
                  <a:pt x="208" y="79"/>
                </a:cubicBezTo>
                <a:cubicBezTo>
                  <a:pt x="209" y="77"/>
                  <a:pt x="209" y="77"/>
                  <a:pt x="209" y="77"/>
                </a:cubicBezTo>
                <a:cubicBezTo>
                  <a:pt x="210" y="73"/>
                  <a:pt x="214" y="70"/>
                  <a:pt x="218" y="71"/>
                </a:cubicBezTo>
                <a:cubicBezTo>
                  <a:pt x="235" y="76"/>
                  <a:pt x="235" y="76"/>
                  <a:pt x="235" y="76"/>
                </a:cubicBezTo>
                <a:cubicBezTo>
                  <a:pt x="219" y="37"/>
                  <a:pt x="184" y="8"/>
                  <a:pt x="141" y="2"/>
                </a:cubicBezTo>
                <a:cubicBezTo>
                  <a:pt x="135" y="1"/>
                  <a:pt x="129" y="0"/>
                  <a:pt x="122" y="0"/>
                </a:cubicBezTo>
                <a:cubicBezTo>
                  <a:pt x="61" y="0"/>
                  <a:pt x="9" y="46"/>
                  <a:pt x="1" y="105"/>
                </a:cubicBezTo>
                <a:cubicBezTo>
                  <a:pt x="0" y="111"/>
                  <a:pt x="0" y="117"/>
                  <a:pt x="0" y="123"/>
                </a:cubicBezTo>
                <a:cubicBezTo>
                  <a:pt x="0" y="139"/>
                  <a:pt x="3" y="155"/>
                  <a:pt x="9" y="169"/>
                </a:cubicBezTo>
                <a:cubicBezTo>
                  <a:pt x="9" y="169"/>
                  <a:pt x="9" y="169"/>
                  <a:pt x="9" y="169"/>
                </a:cubicBezTo>
                <a:cubicBezTo>
                  <a:pt x="9" y="169"/>
                  <a:pt x="9" y="170"/>
                  <a:pt x="9" y="170"/>
                </a:cubicBezTo>
                <a:cubicBezTo>
                  <a:pt x="16" y="189"/>
                  <a:pt x="33" y="208"/>
                  <a:pt x="48" y="228"/>
                </a:cubicBezTo>
                <a:cubicBezTo>
                  <a:pt x="59" y="244"/>
                  <a:pt x="68" y="259"/>
                  <a:pt x="69" y="275"/>
                </a:cubicBezTo>
                <a:cubicBezTo>
                  <a:pt x="61" y="278"/>
                  <a:pt x="55" y="286"/>
                  <a:pt x="55" y="295"/>
                </a:cubicBezTo>
                <a:cubicBezTo>
                  <a:pt x="55" y="307"/>
                  <a:pt x="55" y="307"/>
                  <a:pt x="55" y="307"/>
                </a:cubicBezTo>
                <a:cubicBezTo>
                  <a:pt x="55" y="326"/>
                  <a:pt x="55" y="326"/>
                  <a:pt x="55" y="326"/>
                </a:cubicBezTo>
                <a:cubicBezTo>
                  <a:pt x="55" y="332"/>
                  <a:pt x="58" y="338"/>
                  <a:pt x="62" y="342"/>
                </a:cubicBezTo>
                <a:cubicBezTo>
                  <a:pt x="74" y="354"/>
                  <a:pt x="74" y="354"/>
                  <a:pt x="74" y="354"/>
                </a:cubicBezTo>
                <a:cubicBezTo>
                  <a:pt x="78" y="357"/>
                  <a:pt x="82" y="359"/>
                  <a:pt x="86" y="360"/>
                </a:cubicBezTo>
                <a:cubicBezTo>
                  <a:pt x="92" y="370"/>
                  <a:pt x="104" y="376"/>
                  <a:pt x="117" y="376"/>
                </a:cubicBezTo>
                <a:cubicBezTo>
                  <a:pt x="128" y="376"/>
                  <a:pt x="128" y="376"/>
                  <a:pt x="128" y="376"/>
                </a:cubicBezTo>
                <a:cubicBezTo>
                  <a:pt x="141" y="376"/>
                  <a:pt x="153" y="369"/>
                  <a:pt x="160" y="360"/>
                </a:cubicBezTo>
                <a:close/>
                <a:moveTo>
                  <a:pt x="144" y="339"/>
                </a:moveTo>
                <a:cubicBezTo>
                  <a:pt x="144" y="341"/>
                  <a:pt x="144" y="341"/>
                  <a:pt x="144" y="341"/>
                </a:cubicBezTo>
                <a:cubicBezTo>
                  <a:pt x="144" y="349"/>
                  <a:pt x="137" y="355"/>
                  <a:pt x="128" y="355"/>
                </a:cubicBezTo>
                <a:cubicBezTo>
                  <a:pt x="117" y="355"/>
                  <a:pt x="117" y="355"/>
                  <a:pt x="117" y="355"/>
                </a:cubicBezTo>
                <a:cubicBezTo>
                  <a:pt x="109" y="355"/>
                  <a:pt x="102" y="349"/>
                  <a:pt x="102" y="341"/>
                </a:cubicBezTo>
                <a:cubicBezTo>
                  <a:pt x="102" y="339"/>
                  <a:pt x="102" y="339"/>
                  <a:pt x="102" y="339"/>
                </a:cubicBezTo>
                <a:cubicBezTo>
                  <a:pt x="102" y="339"/>
                  <a:pt x="102" y="339"/>
                  <a:pt x="101" y="339"/>
                </a:cubicBezTo>
                <a:cubicBezTo>
                  <a:pt x="90" y="339"/>
                  <a:pt x="90" y="339"/>
                  <a:pt x="90" y="339"/>
                </a:cubicBezTo>
                <a:cubicBezTo>
                  <a:pt x="90" y="339"/>
                  <a:pt x="89" y="339"/>
                  <a:pt x="89" y="338"/>
                </a:cubicBezTo>
                <a:cubicBezTo>
                  <a:pt x="77" y="327"/>
                  <a:pt x="77" y="327"/>
                  <a:pt x="77" y="327"/>
                </a:cubicBezTo>
                <a:cubicBezTo>
                  <a:pt x="77" y="327"/>
                  <a:pt x="77" y="326"/>
                  <a:pt x="77" y="326"/>
                </a:cubicBezTo>
                <a:cubicBezTo>
                  <a:pt x="77" y="307"/>
                  <a:pt x="77" y="307"/>
                  <a:pt x="77" y="307"/>
                </a:cubicBezTo>
                <a:cubicBezTo>
                  <a:pt x="77" y="295"/>
                  <a:pt x="77" y="295"/>
                  <a:pt x="77" y="295"/>
                </a:cubicBezTo>
                <a:cubicBezTo>
                  <a:pt x="77" y="295"/>
                  <a:pt x="77" y="295"/>
                  <a:pt x="77" y="295"/>
                </a:cubicBezTo>
                <a:cubicBezTo>
                  <a:pt x="167" y="295"/>
                  <a:pt x="167" y="295"/>
                  <a:pt x="167" y="295"/>
                </a:cubicBezTo>
                <a:cubicBezTo>
                  <a:pt x="167" y="295"/>
                  <a:pt x="168" y="295"/>
                  <a:pt x="168" y="295"/>
                </a:cubicBezTo>
                <a:cubicBezTo>
                  <a:pt x="168" y="307"/>
                  <a:pt x="168" y="307"/>
                  <a:pt x="168" y="307"/>
                </a:cubicBezTo>
                <a:cubicBezTo>
                  <a:pt x="168" y="326"/>
                  <a:pt x="168" y="326"/>
                  <a:pt x="168" y="326"/>
                </a:cubicBezTo>
                <a:cubicBezTo>
                  <a:pt x="168" y="326"/>
                  <a:pt x="168" y="327"/>
                  <a:pt x="167" y="327"/>
                </a:cubicBezTo>
                <a:cubicBezTo>
                  <a:pt x="155" y="338"/>
                  <a:pt x="155" y="338"/>
                  <a:pt x="155" y="338"/>
                </a:cubicBezTo>
                <a:cubicBezTo>
                  <a:pt x="155" y="339"/>
                  <a:pt x="155" y="339"/>
                  <a:pt x="154" y="339"/>
                </a:cubicBezTo>
                <a:cubicBezTo>
                  <a:pt x="144" y="339"/>
                  <a:pt x="144" y="339"/>
                  <a:pt x="144" y="339"/>
                </a:cubicBezTo>
                <a:cubicBezTo>
                  <a:pt x="144" y="339"/>
                  <a:pt x="144" y="339"/>
                  <a:pt x="144" y="3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pic>
        <p:nvPicPr>
          <p:cNvPr id="1030" name="Picture 6">
            <a:extLst>
              <a:ext uri="{FF2B5EF4-FFF2-40B4-BE49-F238E27FC236}">
                <a16:creationId xmlns:a16="http://schemas.microsoft.com/office/drawing/2014/main" id="{AE785AE0-1D4C-61A3-8FEF-DE1F554CB58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14675" y="-61125"/>
            <a:ext cx="3076267" cy="27519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CFA34F2-4E8D-810D-242F-21A98763A5A0}"/>
              </a:ext>
            </a:extLst>
          </p:cNvPr>
          <p:cNvSpPr txBox="1"/>
          <p:nvPr/>
        </p:nvSpPr>
        <p:spPr>
          <a:xfrm>
            <a:off x="79999" y="1442259"/>
            <a:ext cx="7782100" cy="646331"/>
          </a:xfrm>
          <a:prstGeom prst="rect">
            <a:avLst/>
          </a:prstGeom>
          <a:noFill/>
        </p:spPr>
        <p:txBody>
          <a:bodyPr wrap="square" lIns="91440" tIns="45720" rIns="91440" bIns="4572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latin typeface="Open Sans"/>
                <a:ea typeface="Open Sans"/>
                <a:cs typeface="Open Sans"/>
              </a:rPr>
              <a:t>Nova Sphere combines innovation, female strength, and global reach through cohesive team dynamics and advanced technologies.</a:t>
            </a:r>
          </a:p>
        </p:txBody>
      </p:sp>
      <p:sp>
        <p:nvSpPr>
          <p:cNvPr id="14" name="Rectangle 7">
            <a:extLst>
              <a:ext uri="{FF2B5EF4-FFF2-40B4-BE49-F238E27FC236}">
                <a16:creationId xmlns:a16="http://schemas.microsoft.com/office/drawing/2014/main" id="{F2A75FB9-21DA-4D89-B87D-568DD07B2BA4}"/>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p>
        </p:txBody>
      </p:sp>
      <p:sp>
        <p:nvSpPr>
          <p:cNvPr id="18" name="Rectangle 17">
            <a:extLst>
              <a:ext uri="{FF2B5EF4-FFF2-40B4-BE49-F238E27FC236}">
                <a16:creationId xmlns:a16="http://schemas.microsoft.com/office/drawing/2014/main" id="{0E06629B-3CA6-5165-F2F6-B69540FA54C3}"/>
              </a:ext>
            </a:extLst>
          </p:cNvPr>
          <p:cNvSpPr/>
          <p:nvPr/>
        </p:nvSpPr>
        <p:spPr>
          <a:xfrm>
            <a:off x="5886243" y="4327146"/>
            <a:ext cx="2486231" cy="1169551"/>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400" b="1" dirty="0">
                <a:solidFill>
                  <a:srgbClr val="2A7C93"/>
                </a:solidFill>
                <a:latin typeface="Open Sans" panose="020B0606030504020204" pitchFamily="34" charset="0"/>
                <a:ea typeface="Open Sans" panose="020B0606030504020204" pitchFamily="34" charset="0"/>
                <a:cs typeface="Open Sans" panose="020B0606030504020204" pitchFamily="34" charset="0"/>
              </a:rPr>
              <a:t>Cohesive Team Environment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A7A7A7">
                    <a:lumMod val="75000"/>
                  </a:srgbClr>
                </a:solidFill>
                <a:latin typeface="Open Sans" panose="020B0606030504020204" pitchFamily="34" charset="0"/>
                <a:ea typeface="Open Sans" panose="020B0606030504020204" pitchFamily="34" charset="0"/>
                <a:cs typeface="Open Sans" panose="020B0606030504020204" pitchFamily="34" charset="0"/>
              </a:rPr>
              <a:t>Emphasizes a supportive and collaborative team dynamic</a:t>
            </a:r>
          </a:p>
        </p:txBody>
      </p:sp>
      <p:sp>
        <p:nvSpPr>
          <p:cNvPr id="20" name="Rectangle 12">
            <a:extLst>
              <a:ext uri="{FF2B5EF4-FFF2-40B4-BE49-F238E27FC236}">
                <a16:creationId xmlns:a16="http://schemas.microsoft.com/office/drawing/2014/main" id="{667A7F89-8133-C0EF-3DC6-F2870FA2D272}"/>
              </a:ext>
            </a:extLst>
          </p:cNvPr>
          <p:cNvSpPr>
            <a:spLocks noChangeArrowheads="1"/>
          </p:cNvSpPr>
          <p:nvPr/>
        </p:nvSpPr>
        <p:spPr bwMode="auto">
          <a:xfrm>
            <a:off x="0" y="-323165"/>
            <a:ext cx="3129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78250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867300-4982-45F1-AE9C-447794FC74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53867300-4982-45F1-AE9C-447794FC74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0C98627-1E58-4C97-971B-1D73A0EE48D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1128D633-48BA-4204-A447-24B28BB1D4FC}"/>
              </a:ext>
            </a:extLst>
          </p:cNvPr>
          <p:cNvSpPr>
            <a:spLocks noGrp="1"/>
          </p:cNvSpPr>
          <p:nvPr>
            <p:ph type="title"/>
          </p:nvPr>
        </p:nvSpPr>
        <p:spPr>
          <a:xfrm>
            <a:off x="605554" y="487555"/>
            <a:ext cx="10362880" cy="594360"/>
          </a:xfrm>
        </p:spPr>
        <p:txBody>
          <a:bodyPr vert="horz" anchor="t"/>
          <a:lstStyle/>
          <a:p>
            <a:r>
              <a:rPr lang="en-US" sz="2400" b="1" dirty="0">
                <a:solidFill>
                  <a:srgbClr val="002060"/>
                </a:solidFill>
                <a:latin typeface="Open Sans"/>
                <a:ea typeface="Open Sans"/>
                <a:cs typeface="Open Sans"/>
              </a:rPr>
              <a:t>Procurement Lens Intelligent Search &amp; Data Visualization AI Agent </a:t>
            </a:r>
            <a:endParaRPr lang="en-US" dirty="0"/>
          </a:p>
        </p:txBody>
      </p:sp>
      <p:sp>
        <p:nvSpPr>
          <p:cNvPr id="14" name="TextBox 13">
            <a:extLst>
              <a:ext uri="{FF2B5EF4-FFF2-40B4-BE49-F238E27FC236}">
                <a16:creationId xmlns:a16="http://schemas.microsoft.com/office/drawing/2014/main" id="{B188A322-2596-4356-A13D-72E1476B8EDC}"/>
              </a:ext>
            </a:extLst>
          </p:cNvPr>
          <p:cNvSpPr txBox="1"/>
          <p:nvPr/>
        </p:nvSpPr>
        <p:spPr>
          <a:xfrm>
            <a:off x="797276" y="1386089"/>
            <a:ext cx="10668000" cy="430887"/>
          </a:xfrm>
          <a:prstGeom prst="rect">
            <a:avLst/>
          </a:prstGeom>
          <a:noFill/>
        </p:spPr>
        <p:txBody>
          <a:bodyPr wrap="square" lIns="0" tIns="0" rIns="0" bIns="0" rtlCol="0" anchor="t">
            <a:spAutoFit/>
          </a:bodyPr>
          <a:lstStyle/>
          <a:p>
            <a:r>
              <a:rPr lang="en-US" sz="1400" dirty="0">
                <a:latin typeface="Open Sans"/>
                <a:ea typeface="+mn-lt"/>
                <a:cs typeface="+mn-lt"/>
              </a:rPr>
              <a:t>Procurement Lens is an existing application consisting of a series of static dashboards built in Databricks, leveraging USA spending data. While these dashboards are interactive, they lack the capability for users to request custom visualizations. </a:t>
            </a:r>
            <a:endParaRPr lang="en-US" sz="1400" dirty="0">
              <a:latin typeface="Open Sans"/>
            </a:endParaRPr>
          </a:p>
        </p:txBody>
      </p:sp>
      <p:sp>
        <p:nvSpPr>
          <p:cNvPr id="19" name="Rectangle 18">
            <a:extLst>
              <a:ext uri="{FF2B5EF4-FFF2-40B4-BE49-F238E27FC236}">
                <a16:creationId xmlns:a16="http://schemas.microsoft.com/office/drawing/2014/main" id="{C2EF76BF-6887-4564-BD8F-1AE186B5B5E5}"/>
              </a:ext>
            </a:extLst>
          </p:cNvPr>
          <p:cNvSpPr/>
          <p:nvPr/>
        </p:nvSpPr>
        <p:spPr>
          <a:xfrm>
            <a:off x="727122" y="942550"/>
            <a:ext cx="4167014" cy="356893"/>
          </a:xfrm>
          <a:prstGeom prst="rect">
            <a:avLst/>
          </a:prstGeom>
        </p:spPr>
        <p:txBody>
          <a:bodyPr wrap="square">
            <a:spAutoFit/>
          </a:bodyPr>
          <a:lstStyle/>
          <a:p>
            <a:pPr>
              <a:lnSpc>
                <a:spcPts val="2200"/>
              </a:lnSpc>
              <a:defRPr/>
            </a:pPr>
            <a:r>
              <a:rPr lang="en-US" sz="1600" b="1" dirty="0">
                <a:solidFill>
                  <a:srgbClr val="0070C0"/>
                </a:solidFill>
                <a:latin typeface="Open Sans" panose="020B0606030504020204" pitchFamily="34" charset="0"/>
              </a:rPr>
              <a:t>BUSINESS CHALLENGE</a:t>
            </a:r>
          </a:p>
        </p:txBody>
      </p:sp>
      <p:pic>
        <p:nvPicPr>
          <p:cNvPr id="2050" name="Picture 2">
            <a:extLst>
              <a:ext uri="{FF2B5EF4-FFF2-40B4-BE49-F238E27FC236}">
                <a16:creationId xmlns:a16="http://schemas.microsoft.com/office/drawing/2014/main" id="{69AD242D-D5E1-AD06-8F77-5B20AC3BF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2457" y="94482"/>
            <a:ext cx="2311954" cy="76142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E57687C-5287-E107-C01E-7504532FA986}"/>
              </a:ext>
            </a:extLst>
          </p:cNvPr>
          <p:cNvSpPr txBox="1"/>
          <p:nvPr/>
        </p:nvSpPr>
        <p:spPr>
          <a:xfrm>
            <a:off x="722042" y="2563829"/>
            <a:ext cx="10668000" cy="861774"/>
          </a:xfrm>
          <a:prstGeom prst="rect">
            <a:avLst/>
          </a:prstGeom>
          <a:noFill/>
        </p:spPr>
        <p:txBody>
          <a:bodyPr wrap="square" lIns="0" tIns="0" rIns="0" bIns="0" rtlCol="0" anchor="t">
            <a:spAutoFit/>
          </a:bodyPr>
          <a:lstStyle/>
          <a:p>
            <a:pPr fontAlgn="base"/>
            <a:r>
              <a:rPr lang="en-US" sz="1400" b="0" i="0" dirty="0">
                <a:solidFill>
                  <a:srgbClr val="000000"/>
                </a:solidFill>
                <a:effectLst/>
                <a:latin typeface="Open Sans"/>
                <a:ea typeface="Open Sans"/>
                <a:cs typeface="Open Sans"/>
              </a:rPr>
              <a:t>To address this challenge, we are developing an Intelligent Search capability that utilizes an agent to process user queries. This agent would take a question as input, translate it into a SQL query, and generate a corresponding visualization based on the results. This solution will enhance Procurement Lens by enabling users to generate custom visualizations on demand, significantly improving interactivity and usability. </a:t>
            </a:r>
          </a:p>
        </p:txBody>
      </p:sp>
      <p:sp>
        <p:nvSpPr>
          <p:cNvPr id="13" name="Rectangle 12">
            <a:extLst>
              <a:ext uri="{FF2B5EF4-FFF2-40B4-BE49-F238E27FC236}">
                <a16:creationId xmlns:a16="http://schemas.microsoft.com/office/drawing/2014/main" id="{746F4144-2A59-CC3C-DA1E-A174CD6421B6}"/>
              </a:ext>
            </a:extLst>
          </p:cNvPr>
          <p:cNvSpPr/>
          <p:nvPr/>
        </p:nvSpPr>
        <p:spPr>
          <a:xfrm>
            <a:off x="727122" y="2131957"/>
            <a:ext cx="4167014" cy="356893"/>
          </a:xfrm>
          <a:prstGeom prst="rect">
            <a:avLst/>
          </a:prstGeom>
        </p:spPr>
        <p:txBody>
          <a:bodyPr wrap="square">
            <a:spAutoFit/>
          </a:bodyPr>
          <a:lstStyle/>
          <a:p>
            <a:pPr>
              <a:lnSpc>
                <a:spcPts val="2200"/>
              </a:lnSpc>
              <a:defRPr/>
            </a:pPr>
            <a:r>
              <a:rPr lang="en-US" sz="1600" b="1">
                <a:solidFill>
                  <a:srgbClr val="0070C0"/>
                </a:solidFill>
                <a:latin typeface="Open Sans" panose="020B0606030504020204" pitchFamily="34" charset="0"/>
              </a:rPr>
              <a:t>SOLUTION</a:t>
            </a:r>
          </a:p>
        </p:txBody>
      </p:sp>
      <p:sp>
        <p:nvSpPr>
          <p:cNvPr id="17" name="TextBox 16">
            <a:extLst>
              <a:ext uri="{FF2B5EF4-FFF2-40B4-BE49-F238E27FC236}">
                <a16:creationId xmlns:a16="http://schemas.microsoft.com/office/drawing/2014/main" id="{9150BD83-AF46-F8DB-FF8D-586C7FDB573D}"/>
              </a:ext>
            </a:extLst>
          </p:cNvPr>
          <p:cNvSpPr txBox="1"/>
          <p:nvPr/>
        </p:nvSpPr>
        <p:spPr>
          <a:xfrm>
            <a:off x="798242" y="4033951"/>
            <a:ext cx="10667034" cy="2154436"/>
          </a:xfrm>
          <a:prstGeom prst="rect">
            <a:avLst/>
          </a:prstGeom>
          <a:noFill/>
        </p:spPr>
        <p:txBody>
          <a:bodyPr wrap="square" lIns="0" tIns="0" rIns="0" bIns="0" rtlCol="0" anchor="t">
            <a:spAutoFit/>
          </a:bodyPr>
          <a:lstStyle/>
          <a:p>
            <a:r>
              <a:rPr lang="en-US" sz="1400" dirty="0">
                <a:solidFill>
                  <a:srgbClr val="000000"/>
                </a:solidFill>
                <a:latin typeface="Open Sans"/>
                <a:ea typeface="Open Sans"/>
                <a:cs typeface="Open Sans"/>
              </a:rPr>
              <a:t>The Intelligent Search Agent has the following impacts:</a:t>
            </a:r>
          </a:p>
          <a:p>
            <a:endParaRPr lang="en-US" sz="1400" dirty="0">
              <a:solidFill>
                <a:srgbClr val="000000"/>
              </a:solidFill>
              <a:latin typeface="Open Sans"/>
              <a:ea typeface="Open Sans"/>
              <a:cs typeface="Open Sans"/>
            </a:endParaRPr>
          </a:p>
          <a:p>
            <a:pPr marL="285750" indent="-285750">
              <a:buFont typeface="Arial" panose="020B0604020202020204" pitchFamily="34" charset="0"/>
              <a:buChar char="•"/>
            </a:pPr>
            <a:r>
              <a:rPr lang="en-US" sz="1400" b="1" dirty="0">
                <a:solidFill>
                  <a:srgbClr val="000000"/>
                </a:solidFill>
                <a:latin typeface="Open Sans"/>
                <a:ea typeface="Open Sans"/>
                <a:cs typeface="Open Sans"/>
              </a:rPr>
              <a:t>Enhanced Decision-Making</a:t>
            </a:r>
            <a:r>
              <a:rPr lang="en-US" sz="1400" dirty="0">
                <a:solidFill>
                  <a:srgbClr val="000000"/>
                </a:solidFill>
                <a:latin typeface="Open Sans"/>
                <a:ea typeface="Open Sans"/>
                <a:cs typeface="Open Sans"/>
              </a:rPr>
              <a:t>: The Intelligent Search tool transforms user queries into clear, interactive visualizations, enabling quick and informed procurement decisions.</a:t>
            </a:r>
          </a:p>
          <a:p>
            <a:pPr marL="285750" indent="-285750">
              <a:buFont typeface="Arial" panose="020B0604020202020204" pitchFamily="34" charset="0"/>
              <a:buChar char="•"/>
            </a:pPr>
            <a:r>
              <a:rPr lang="en-US" sz="1400" b="1" dirty="0">
                <a:solidFill>
                  <a:srgbClr val="000000"/>
                </a:solidFill>
                <a:latin typeface="Open Sans"/>
                <a:ea typeface="Open Sans"/>
                <a:cs typeface="Open Sans"/>
              </a:rPr>
              <a:t>Operational Efficiency</a:t>
            </a:r>
            <a:r>
              <a:rPr lang="en-US" sz="1400" dirty="0">
                <a:solidFill>
                  <a:srgbClr val="000000"/>
                </a:solidFill>
                <a:latin typeface="Open Sans"/>
                <a:ea typeface="Open Sans"/>
                <a:cs typeface="Open Sans"/>
              </a:rPr>
              <a:t>: By automating the process of data query and visualization, the solution significantly enhances operational efficiency.</a:t>
            </a:r>
          </a:p>
          <a:p>
            <a:pPr marL="285750" indent="-285750">
              <a:buFont typeface="Arial" panose="020B0604020202020204" pitchFamily="34" charset="0"/>
              <a:buChar char="•"/>
            </a:pPr>
            <a:r>
              <a:rPr lang="en-US" sz="1400" b="1" dirty="0">
                <a:solidFill>
                  <a:srgbClr val="000000"/>
                </a:solidFill>
                <a:latin typeface="Open Sans"/>
                <a:ea typeface="Open Sans"/>
                <a:cs typeface="Open Sans"/>
              </a:rPr>
              <a:t>User Engagement</a:t>
            </a:r>
            <a:r>
              <a:rPr lang="en-US" sz="1400" dirty="0">
                <a:solidFill>
                  <a:srgbClr val="000000"/>
                </a:solidFill>
                <a:latin typeface="Open Sans"/>
                <a:ea typeface="Open Sans"/>
                <a:cs typeface="Open Sans"/>
              </a:rPr>
              <a:t>: The ability to generate custom visualizations on demand increases user engagement and satisfaction, making the platform more interactive and user-friendly.</a:t>
            </a:r>
          </a:p>
          <a:p>
            <a:pPr marL="285750" indent="-285750">
              <a:buFont typeface="Arial" panose="020B0604020202020204" pitchFamily="34" charset="0"/>
              <a:buChar char="•"/>
            </a:pPr>
            <a:r>
              <a:rPr lang="en-US" sz="1400" b="1" dirty="0">
                <a:solidFill>
                  <a:srgbClr val="000000"/>
                </a:solidFill>
                <a:latin typeface="Open Sans"/>
                <a:ea typeface="Open Sans"/>
                <a:cs typeface="Open Sans"/>
              </a:rPr>
              <a:t>Scalability</a:t>
            </a:r>
            <a:r>
              <a:rPr lang="en-US" sz="1400" dirty="0">
                <a:solidFill>
                  <a:srgbClr val="000000"/>
                </a:solidFill>
                <a:latin typeface="Open Sans"/>
                <a:ea typeface="Open Sans"/>
                <a:cs typeface="Open Sans"/>
              </a:rPr>
              <a:t>: The initial implementation with a single agent provides a scalable foundation, allowing for future enhancements and additional features to be integrated seamlessly.</a:t>
            </a:r>
          </a:p>
        </p:txBody>
      </p:sp>
      <p:sp>
        <p:nvSpPr>
          <p:cNvPr id="18" name="Rectangle 17">
            <a:extLst>
              <a:ext uri="{FF2B5EF4-FFF2-40B4-BE49-F238E27FC236}">
                <a16:creationId xmlns:a16="http://schemas.microsoft.com/office/drawing/2014/main" id="{244D1FDC-3C75-0816-B919-BD143038D185}"/>
              </a:ext>
            </a:extLst>
          </p:cNvPr>
          <p:cNvSpPr/>
          <p:nvPr/>
        </p:nvSpPr>
        <p:spPr>
          <a:xfrm>
            <a:off x="722042" y="3679028"/>
            <a:ext cx="4321343" cy="356893"/>
          </a:xfrm>
          <a:prstGeom prst="rect">
            <a:avLst/>
          </a:prstGeom>
        </p:spPr>
        <p:txBody>
          <a:bodyPr wrap="square">
            <a:spAutoFit/>
          </a:bodyPr>
          <a:lstStyle/>
          <a:p>
            <a:pPr>
              <a:lnSpc>
                <a:spcPts val="2200"/>
              </a:lnSpc>
              <a:defRPr/>
            </a:pPr>
            <a:r>
              <a:rPr lang="en-US" sz="1600" b="1" dirty="0">
                <a:solidFill>
                  <a:srgbClr val="0070C0"/>
                </a:solidFill>
                <a:latin typeface="Open Sans" panose="020B0606030504020204" pitchFamily="34" charset="0"/>
              </a:rPr>
              <a:t>IMPACT</a:t>
            </a:r>
          </a:p>
        </p:txBody>
      </p:sp>
    </p:spTree>
    <p:extLst>
      <p:ext uri="{BB962C8B-B14F-4D97-AF65-F5344CB8AC3E}">
        <p14:creationId xmlns:p14="http://schemas.microsoft.com/office/powerpoint/2010/main" val="1409399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F2999-1A5A-1D79-A877-AD09A835A497}"/>
            </a:ext>
          </a:extLst>
        </p:cNvPr>
        <p:cNvGrpSpPr/>
        <p:nvPr/>
      </p:nvGrpSpPr>
      <p:grpSpPr>
        <a:xfrm>
          <a:off x="0" y="0"/>
          <a:ext cx="0" cy="0"/>
          <a:chOff x="0" y="0"/>
          <a:chExt cx="0" cy="0"/>
        </a:xfrm>
      </p:grpSpPr>
      <p:sp>
        <p:nvSpPr>
          <p:cNvPr id="63" name="label5">
            <a:extLst>
              <a:ext uri="{FF2B5EF4-FFF2-40B4-BE49-F238E27FC236}">
                <a16:creationId xmlns:a16="http://schemas.microsoft.com/office/drawing/2014/main" id="{00352968-D58A-6C83-CBD9-7A03BA9B1621}"/>
              </a:ext>
            </a:extLst>
          </p:cNvPr>
          <p:cNvSpPr txBox="1">
            <a:spLocks noChangeArrowheads="1"/>
          </p:cNvSpPr>
          <p:nvPr/>
        </p:nvSpPr>
        <p:spPr bwMode="auto">
          <a:xfrm>
            <a:off x="6134784" y="3672279"/>
            <a:ext cx="1150427" cy="400110"/>
          </a:xfrm>
          <a:prstGeom prst="rect">
            <a:avLst/>
          </a:prstGeom>
          <a:solidFill>
            <a:schemeClr val="bg1"/>
          </a:solidFill>
          <a:ln>
            <a:noFill/>
          </a:ln>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457200">
              <a:defRPr/>
            </a:pPr>
            <a:r>
              <a:rPr lang="en-US" altLang="en-US" sz="1000" err="1">
                <a:latin typeface="Arial"/>
                <a:cs typeface="Arial"/>
              </a:rPr>
              <a:t>USAspending</a:t>
            </a:r>
            <a:r>
              <a:rPr lang="en-US" altLang="en-US" sz="1000">
                <a:latin typeface="Arial"/>
                <a:cs typeface="Arial"/>
              </a:rPr>
              <a:t> Data + Metadata</a:t>
            </a:r>
          </a:p>
        </p:txBody>
      </p:sp>
      <p:graphicFrame>
        <p:nvGraphicFramePr>
          <p:cNvPr id="6" name="Object 5" hidden="1">
            <a:extLst>
              <a:ext uri="{FF2B5EF4-FFF2-40B4-BE49-F238E27FC236}">
                <a16:creationId xmlns:a16="http://schemas.microsoft.com/office/drawing/2014/main" id="{55A9326E-19E3-0A68-5AD7-F66811FFBDF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55A9326E-19E3-0A68-5AD7-F66811FFBDF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F62FC8E-8E68-86E7-5FD8-DD534A45490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pic>
        <p:nvPicPr>
          <p:cNvPr id="2050" name="Picture 2">
            <a:extLst>
              <a:ext uri="{FF2B5EF4-FFF2-40B4-BE49-F238E27FC236}">
                <a16:creationId xmlns:a16="http://schemas.microsoft.com/office/drawing/2014/main" id="{B1EBDC17-F6A6-5C89-D579-17B56F5C80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2457" y="-28421"/>
            <a:ext cx="2311954" cy="7614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8FF2543-B83E-B0B4-0D1C-3262D05DE690}"/>
              </a:ext>
            </a:extLst>
          </p:cNvPr>
          <p:cNvSpPr/>
          <p:nvPr/>
        </p:nvSpPr>
        <p:spPr>
          <a:xfrm>
            <a:off x="1689189" y="1081289"/>
            <a:ext cx="5826048" cy="5494032"/>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0" name="Graphic 9" descr="AWS Cloud group icon with AWS logo.">
            <a:extLst>
              <a:ext uri="{FF2B5EF4-FFF2-40B4-BE49-F238E27FC236}">
                <a16:creationId xmlns:a16="http://schemas.microsoft.com/office/drawing/2014/main" id="{7516A382-C4BE-E6C0-0196-E6E9ECE100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750293" y="1229080"/>
            <a:ext cx="457201" cy="468082"/>
          </a:xfrm>
          <a:prstGeom prst="rect">
            <a:avLst/>
          </a:prstGeom>
        </p:spPr>
      </p:pic>
      <p:pic>
        <p:nvPicPr>
          <p:cNvPr id="11" name="Graphic 10" descr="Amazon Bedrock service icon.">
            <a:extLst>
              <a:ext uri="{FF2B5EF4-FFF2-40B4-BE49-F238E27FC236}">
                <a16:creationId xmlns:a16="http://schemas.microsoft.com/office/drawing/2014/main" id="{B3F5E9F9-89DB-348A-4EF3-43926017793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911010" y="4832286"/>
            <a:ext cx="675807" cy="675807"/>
          </a:xfrm>
          <a:prstGeom prst="rect">
            <a:avLst/>
          </a:prstGeom>
        </p:spPr>
      </p:pic>
      <p:sp>
        <p:nvSpPr>
          <p:cNvPr id="32" name="label5">
            <a:extLst>
              <a:ext uri="{FF2B5EF4-FFF2-40B4-BE49-F238E27FC236}">
                <a16:creationId xmlns:a16="http://schemas.microsoft.com/office/drawing/2014/main" id="{4D1D1EDF-2135-4FD4-F106-EF6B8A10AB58}"/>
              </a:ext>
            </a:extLst>
          </p:cNvPr>
          <p:cNvSpPr txBox="1">
            <a:spLocks noChangeArrowheads="1"/>
          </p:cNvSpPr>
          <p:nvPr/>
        </p:nvSpPr>
        <p:spPr bwMode="auto">
          <a:xfrm>
            <a:off x="5504039" y="2582433"/>
            <a:ext cx="116880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050" i="0" u="none" strike="noStrike" kern="1200" cap="none" spc="0" normalizeH="0" baseline="0" noProof="0">
                <a:ln>
                  <a:noFill/>
                </a:ln>
                <a:effectLst/>
                <a:uLnTx/>
                <a:uFillTx/>
                <a:latin typeface="Arial"/>
                <a:cs typeface="Arial"/>
              </a:rPr>
              <a:t>S3 Storage</a:t>
            </a:r>
          </a:p>
        </p:txBody>
      </p:sp>
      <p:sp>
        <p:nvSpPr>
          <p:cNvPr id="39" name="label5">
            <a:extLst>
              <a:ext uri="{FF2B5EF4-FFF2-40B4-BE49-F238E27FC236}">
                <a16:creationId xmlns:a16="http://schemas.microsoft.com/office/drawing/2014/main" id="{7B308C58-7FAA-B639-FFC7-C3F659035AEA}"/>
              </a:ext>
            </a:extLst>
          </p:cNvPr>
          <p:cNvSpPr txBox="1">
            <a:spLocks noChangeArrowheads="1"/>
          </p:cNvSpPr>
          <p:nvPr/>
        </p:nvSpPr>
        <p:spPr bwMode="auto">
          <a:xfrm>
            <a:off x="3903845" y="3899027"/>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Lambda</a:t>
            </a:r>
          </a:p>
        </p:txBody>
      </p:sp>
      <p:pic>
        <p:nvPicPr>
          <p:cNvPr id="40" name="Graphic 13" descr="Lambda function resource icon for the AWS Lambda service icon.">
            <a:extLst>
              <a:ext uri="{FF2B5EF4-FFF2-40B4-BE49-F238E27FC236}">
                <a16:creationId xmlns:a16="http://schemas.microsoft.com/office/drawing/2014/main" id="{1C22D19C-E5DC-0F26-2C60-FD0CB67917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306068" y="3291403"/>
            <a:ext cx="672160" cy="67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a:extLst>
              <a:ext uri="{FF2B5EF4-FFF2-40B4-BE49-F238E27FC236}">
                <a16:creationId xmlns:a16="http://schemas.microsoft.com/office/drawing/2014/main" id="{3E31A06C-9E93-9F40-46EB-6467DE687352}"/>
              </a:ext>
            </a:extLst>
          </p:cNvPr>
          <p:cNvSpPr/>
          <p:nvPr/>
        </p:nvSpPr>
        <p:spPr>
          <a:xfrm>
            <a:off x="3766370" y="4295763"/>
            <a:ext cx="3675226" cy="221899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1" name="label5">
            <a:extLst>
              <a:ext uri="{FF2B5EF4-FFF2-40B4-BE49-F238E27FC236}">
                <a16:creationId xmlns:a16="http://schemas.microsoft.com/office/drawing/2014/main" id="{CC1BC30C-0066-02BA-2562-F94244242CEE}"/>
              </a:ext>
            </a:extLst>
          </p:cNvPr>
          <p:cNvSpPr txBox="1">
            <a:spLocks noChangeArrowheads="1"/>
          </p:cNvSpPr>
          <p:nvPr/>
        </p:nvSpPr>
        <p:spPr bwMode="auto">
          <a:xfrm>
            <a:off x="3686066" y="4281095"/>
            <a:ext cx="849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Bedrock</a:t>
            </a:r>
          </a:p>
        </p:txBody>
      </p:sp>
      <p:pic>
        <p:nvPicPr>
          <p:cNvPr id="53" name="Picture 2" descr="Python - Social media &amp; Logos Icons">
            <a:extLst>
              <a:ext uri="{FF2B5EF4-FFF2-40B4-BE49-F238E27FC236}">
                <a16:creationId xmlns:a16="http://schemas.microsoft.com/office/drawing/2014/main" id="{35A5347E-75F4-5215-7774-635A452BEC5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23687" y="3176779"/>
            <a:ext cx="183360" cy="19305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descr="Arrow pointing left.">
            <a:extLst>
              <a:ext uri="{FF2B5EF4-FFF2-40B4-BE49-F238E27FC236}">
                <a16:creationId xmlns:a16="http://schemas.microsoft.com/office/drawing/2014/main" id="{9DE9883C-1AD7-DED9-1879-826D62DAA3EB}"/>
              </a:ext>
            </a:extLst>
          </p:cNvPr>
          <p:cNvCxnSpPr>
            <a:cxnSpLocks/>
          </p:cNvCxnSpPr>
          <p:nvPr/>
        </p:nvCxnSpPr>
        <p:spPr>
          <a:xfrm flipV="1">
            <a:off x="6614214" y="2231124"/>
            <a:ext cx="1533006" cy="12292"/>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2053" name="Picture 4" descr="aws ec2&quot; Icon - Download for free – Iconduck">
            <a:extLst>
              <a:ext uri="{FF2B5EF4-FFF2-40B4-BE49-F238E27FC236}">
                <a16:creationId xmlns:a16="http://schemas.microsoft.com/office/drawing/2014/main" id="{ACB9521D-CB6D-88EA-CB1C-EBF129E4EC2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86608" y="3277946"/>
            <a:ext cx="676656" cy="680894"/>
          </a:xfrm>
          <a:prstGeom prst="rect">
            <a:avLst/>
          </a:prstGeom>
          <a:noFill/>
          <a:extLst>
            <a:ext uri="{909E8E84-426E-40DD-AFC4-6F175D3DCCD1}">
              <a14:hiddenFill xmlns:a14="http://schemas.microsoft.com/office/drawing/2010/main">
                <a:solidFill>
                  <a:srgbClr val="FFFFFF"/>
                </a:solidFill>
              </a14:hiddenFill>
            </a:ext>
          </a:extLst>
        </p:spPr>
      </p:pic>
      <p:grpSp>
        <p:nvGrpSpPr>
          <p:cNvPr id="2054" name="Group 2053">
            <a:extLst>
              <a:ext uri="{FF2B5EF4-FFF2-40B4-BE49-F238E27FC236}">
                <a16:creationId xmlns:a16="http://schemas.microsoft.com/office/drawing/2014/main" id="{F91D1752-4EC8-055F-5C69-D71DC3EB59DA}"/>
              </a:ext>
            </a:extLst>
          </p:cNvPr>
          <p:cNvGrpSpPr/>
          <p:nvPr/>
        </p:nvGrpSpPr>
        <p:grpSpPr>
          <a:xfrm>
            <a:off x="3055936" y="3200554"/>
            <a:ext cx="329184" cy="395110"/>
            <a:chOff x="816429" y="1963467"/>
            <a:chExt cx="1435689" cy="1818679"/>
          </a:xfrm>
        </p:grpSpPr>
        <p:sp>
          <p:nvSpPr>
            <p:cNvPr id="2055" name="Rectangle 2054">
              <a:extLst>
                <a:ext uri="{FF2B5EF4-FFF2-40B4-BE49-F238E27FC236}">
                  <a16:creationId xmlns:a16="http://schemas.microsoft.com/office/drawing/2014/main" id="{5E4F8873-882F-4D2A-3238-0D6BD1B179C1}"/>
                </a:ext>
              </a:extLst>
            </p:cNvPr>
            <p:cNvSpPr/>
            <p:nvPr/>
          </p:nvSpPr>
          <p:spPr bwMode="gray">
            <a:xfrm>
              <a:off x="816429" y="1963467"/>
              <a:ext cx="1435689" cy="1818679"/>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p>
          </p:txBody>
        </p:sp>
        <p:pic>
          <p:nvPicPr>
            <p:cNvPr id="2057" name="Graphic 2056">
              <a:extLst>
                <a:ext uri="{FF2B5EF4-FFF2-40B4-BE49-F238E27FC236}">
                  <a16:creationId xmlns:a16="http://schemas.microsoft.com/office/drawing/2014/main" id="{B2081343-DD34-B5DD-C5A7-F0209C263BA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4895" y="1991699"/>
              <a:ext cx="1372769" cy="1764484"/>
            </a:xfrm>
            <a:prstGeom prst="rect">
              <a:avLst/>
            </a:prstGeom>
          </p:spPr>
        </p:pic>
      </p:grpSp>
      <p:sp>
        <p:nvSpPr>
          <p:cNvPr id="2058" name="label5">
            <a:extLst>
              <a:ext uri="{FF2B5EF4-FFF2-40B4-BE49-F238E27FC236}">
                <a16:creationId xmlns:a16="http://schemas.microsoft.com/office/drawing/2014/main" id="{BDB04121-E032-7C89-55DB-578456B390F6}"/>
              </a:ext>
            </a:extLst>
          </p:cNvPr>
          <p:cNvSpPr txBox="1">
            <a:spLocks noChangeArrowheads="1"/>
          </p:cNvSpPr>
          <p:nvPr/>
        </p:nvSpPr>
        <p:spPr bwMode="auto">
          <a:xfrm>
            <a:off x="2086846" y="3936921"/>
            <a:ext cx="15065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050" i="0" u="none" strike="noStrike" kern="1200" cap="none" spc="0" normalizeH="0" baseline="0" noProof="0">
                <a:ln>
                  <a:noFill/>
                </a:ln>
                <a:effectLst/>
                <a:uLnTx/>
                <a:uFillTx/>
                <a:latin typeface="Arial"/>
                <a:cs typeface="Arial"/>
              </a:rPr>
              <a:t>Flask on EC2</a:t>
            </a:r>
            <a:endParaRPr lang="en-US" altLang="en-US" sz="1050" i="0" u="none" strike="noStrike" kern="1200" cap="none" spc="0" normalizeH="0" baseline="0" noProof="0">
              <a:ln>
                <a:noFill/>
              </a:ln>
              <a:effectLst/>
              <a:uLnTx/>
              <a:uFillTx/>
              <a:latin typeface="Arial"/>
              <a:cs typeface="Arial"/>
            </a:endParaRPr>
          </a:p>
        </p:txBody>
      </p:sp>
      <p:pic>
        <p:nvPicPr>
          <p:cNvPr id="2061" name="Graphic 2060" descr="Badge with solid fill">
            <a:extLst>
              <a:ext uri="{FF2B5EF4-FFF2-40B4-BE49-F238E27FC236}">
                <a16:creationId xmlns:a16="http://schemas.microsoft.com/office/drawing/2014/main" id="{A9E3D0C9-C9B9-4B21-A175-0A04C0C7397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43848" y="4132596"/>
            <a:ext cx="329184" cy="329184"/>
          </a:xfrm>
          <a:prstGeom prst="rect">
            <a:avLst/>
          </a:prstGeom>
        </p:spPr>
      </p:pic>
      <p:pic>
        <p:nvPicPr>
          <p:cNvPr id="2070" name="Graphic 2069" descr="Badge 5 with solid fill">
            <a:extLst>
              <a:ext uri="{FF2B5EF4-FFF2-40B4-BE49-F238E27FC236}">
                <a16:creationId xmlns:a16="http://schemas.microsoft.com/office/drawing/2014/main" id="{E81B59FF-18F1-76CC-6BD1-CDE1E3FA451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190213" y="3459267"/>
            <a:ext cx="329184" cy="329184"/>
          </a:xfrm>
          <a:prstGeom prst="rect">
            <a:avLst/>
          </a:prstGeom>
        </p:spPr>
      </p:pic>
      <p:pic>
        <p:nvPicPr>
          <p:cNvPr id="2071" name="Graphic 2070" descr="Badge 6 with solid fill">
            <a:extLst>
              <a:ext uri="{FF2B5EF4-FFF2-40B4-BE49-F238E27FC236}">
                <a16:creationId xmlns:a16="http://schemas.microsoft.com/office/drawing/2014/main" id="{9709ADE1-F6A1-C211-9D23-78E024E8D1C5}"/>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67658" y="3459267"/>
            <a:ext cx="329184" cy="329184"/>
          </a:xfrm>
          <a:prstGeom prst="rect">
            <a:avLst/>
          </a:prstGeom>
        </p:spPr>
      </p:pic>
      <p:pic>
        <p:nvPicPr>
          <p:cNvPr id="2072" name="Graphic 2071" descr="Badge 1 with solid fill">
            <a:extLst>
              <a:ext uri="{FF2B5EF4-FFF2-40B4-BE49-F238E27FC236}">
                <a16:creationId xmlns:a16="http://schemas.microsoft.com/office/drawing/2014/main" id="{E13D86B6-BF1E-8193-B516-35B006357F0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930305" y="2281163"/>
            <a:ext cx="329184" cy="329184"/>
          </a:xfrm>
          <a:prstGeom prst="rect">
            <a:avLst/>
          </a:prstGeom>
        </p:spPr>
      </p:pic>
      <p:pic>
        <p:nvPicPr>
          <p:cNvPr id="2073" name="Graphic 2072" descr="Badge with solid fill">
            <a:extLst>
              <a:ext uri="{FF2B5EF4-FFF2-40B4-BE49-F238E27FC236}">
                <a16:creationId xmlns:a16="http://schemas.microsoft.com/office/drawing/2014/main" id="{8A1F88D2-1D4D-F203-85F8-010AFB32A7D4}"/>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02649" y="3296512"/>
            <a:ext cx="329184" cy="329184"/>
          </a:xfrm>
          <a:prstGeom prst="rect">
            <a:avLst/>
          </a:prstGeom>
        </p:spPr>
      </p:pic>
      <p:sp>
        <p:nvSpPr>
          <p:cNvPr id="2078" name="Title 40">
            <a:extLst>
              <a:ext uri="{FF2B5EF4-FFF2-40B4-BE49-F238E27FC236}">
                <a16:creationId xmlns:a16="http://schemas.microsoft.com/office/drawing/2014/main" id="{5356F927-79A1-EF22-1DC0-DF065FABB6F1}"/>
              </a:ext>
            </a:extLst>
          </p:cNvPr>
          <p:cNvSpPr txBox="1">
            <a:spLocks/>
          </p:cNvSpPr>
          <p:nvPr/>
        </p:nvSpPr>
        <p:spPr bwMode="gray">
          <a:xfrm>
            <a:off x="8941502" y="646703"/>
            <a:ext cx="2305545" cy="594360"/>
          </a:xfrm>
          <a:prstGeom prst="rect">
            <a:avLst/>
          </a:prstGeom>
          <a:ln>
            <a:noFill/>
          </a:ln>
        </p:spPr>
        <p:txBody>
          <a:bodyPr vert="horz" lIns="182880" tIns="146304" rIns="182880" bIns="146304"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1400" b="1">
                <a:latin typeface="Open Sans" panose="020B0606030504020204" pitchFamily="34" charset="0"/>
                <a:ea typeface="Open Sans" panose="020B0606030504020204" pitchFamily="34" charset="0"/>
                <a:cs typeface="Open Sans" panose="020B0606030504020204" pitchFamily="34" charset="0"/>
              </a:rPr>
              <a:t>Agentic RAG Process</a:t>
            </a:r>
          </a:p>
        </p:txBody>
      </p:sp>
      <p:sp>
        <p:nvSpPr>
          <p:cNvPr id="2079" name="TextBox 2078">
            <a:extLst>
              <a:ext uri="{FF2B5EF4-FFF2-40B4-BE49-F238E27FC236}">
                <a16:creationId xmlns:a16="http://schemas.microsoft.com/office/drawing/2014/main" id="{089A5EAD-2A67-C12E-F9BF-F893A8ED98CF}"/>
              </a:ext>
            </a:extLst>
          </p:cNvPr>
          <p:cNvSpPr txBox="1"/>
          <p:nvPr/>
        </p:nvSpPr>
        <p:spPr>
          <a:xfrm>
            <a:off x="9810143" y="1179478"/>
            <a:ext cx="1999007" cy="153888"/>
          </a:xfrm>
          <a:prstGeom prst="rect">
            <a:avLst/>
          </a:prstGeom>
          <a:noFill/>
        </p:spPr>
        <p:txBody>
          <a:bodyPr wrap="square" lIns="0" tIns="0" rIns="0" bIns="0" rtlCol="0" anchor="t">
            <a:spAutoFit/>
          </a:bodyPr>
          <a:lstStyle/>
          <a:p>
            <a:pPr>
              <a:spcBef>
                <a:spcPts val="600"/>
              </a:spcBef>
              <a:buSzPct val="100000"/>
            </a:pPr>
            <a:r>
              <a:rPr lang="en-US" sz="1000">
                <a:latin typeface="Open Sans" panose="020B0606030504020204" pitchFamily="34" charset="0"/>
                <a:ea typeface="Open Sans" panose="020B0606030504020204" pitchFamily="34" charset="0"/>
                <a:cs typeface="Open Sans" panose="020B0606030504020204" pitchFamily="34" charset="0"/>
              </a:rPr>
              <a:t>User makes a query</a:t>
            </a:r>
          </a:p>
        </p:txBody>
      </p:sp>
      <p:sp>
        <p:nvSpPr>
          <p:cNvPr id="2081" name="Title 40">
            <a:extLst>
              <a:ext uri="{FF2B5EF4-FFF2-40B4-BE49-F238E27FC236}">
                <a16:creationId xmlns:a16="http://schemas.microsoft.com/office/drawing/2014/main" id="{5FB6A237-97B8-3189-282F-B594F7A049ED}"/>
              </a:ext>
            </a:extLst>
          </p:cNvPr>
          <p:cNvSpPr txBox="1">
            <a:spLocks/>
          </p:cNvSpPr>
          <p:nvPr/>
        </p:nvSpPr>
        <p:spPr bwMode="gray">
          <a:xfrm>
            <a:off x="8939894" y="4013805"/>
            <a:ext cx="3051126" cy="594360"/>
          </a:xfrm>
          <a:prstGeom prst="rect">
            <a:avLst/>
          </a:prstGeom>
          <a:ln>
            <a:noFill/>
          </a:ln>
        </p:spPr>
        <p:txBody>
          <a:bodyPr vert="horz" lIns="182880" tIns="146304" rIns="182880" bIns="146304"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1400" b="1">
                <a:latin typeface="Open Sans"/>
                <a:ea typeface="Open Sans"/>
                <a:cs typeface="Open Sans"/>
              </a:rPr>
              <a:t>Data Ingestion | Data Queries | Knowledge Base</a:t>
            </a:r>
          </a:p>
        </p:txBody>
      </p:sp>
      <p:sp>
        <p:nvSpPr>
          <p:cNvPr id="2156" name="Rectangle 2155" descr="Availability Zone 1 represented by availability zone resource group.">
            <a:extLst>
              <a:ext uri="{FF2B5EF4-FFF2-40B4-BE49-F238E27FC236}">
                <a16:creationId xmlns:a16="http://schemas.microsoft.com/office/drawing/2014/main" id="{9C6FC3F0-5B0E-F268-CAB6-1983F4F6FDDF}"/>
              </a:ext>
            </a:extLst>
          </p:cNvPr>
          <p:cNvSpPr/>
          <p:nvPr/>
        </p:nvSpPr>
        <p:spPr bwMode="auto">
          <a:xfrm>
            <a:off x="1978894" y="2764215"/>
            <a:ext cx="1687725" cy="1726537"/>
          </a:xfrm>
          <a:prstGeom prst="rect">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Front End</a:t>
            </a:r>
          </a:p>
        </p:txBody>
      </p:sp>
      <p:cxnSp>
        <p:nvCxnSpPr>
          <p:cNvPr id="2168" name="Straight Arrow Connector 2167" descr="Arrow pointing left.">
            <a:extLst>
              <a:ext uri="{FF2B5EF4-FFF2-40B4-BE49-F238E27FC236}">
                <a16:creationId xmlns:a16="http://schemas.microsoft.com/office/drawing/2014/main" id="{1C81F686-5CBC-C6C8-A79C-D838A56E7E58}"/>
              </a:ext>
            </a:extLst>
          </p:cNvPr>
          <p:cNvCxnSpPr>
            <a:cxnSpLocks/>
          </p:cNvCxnSpPr>
          <p:nvPr/>
        </p:nvCxnSpPr>
        <p:spPr>
          <a:xfrm flipH="1">
            <a:off x="4642148" y="5162862"/>
            <a:ext cx="758952"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42FE6992-9641-ABAE-1D63-D7CCB2E64EAF}"/>
              </a:ext>
            </a:extLst>
          </p:cNvPr>
          <p:cNvSpPr txBox="1"/>
          <p:nvPr/>
        </p:nvSpPr>
        <p:spPr>
          <a:xfrm>
            <a:off x="9742434" y="1484959"/>
            <a:ext cx="2311954" cy="553998"/>
          </a:xfrm>
          <a:prstGeom prst="rect">
            <a:avLst/>
          </a:prstGeom>
          <a:noFill/>
        </p:spPr>
        <p:txBody>
          <a:bodyPr wrap="square">
            <a:spAutoFit/>
          </a:bodyPr>
          <a:lstStyle/>
          <a:p>
            <a:pPr>
              <a:spcBef>
                <a:spcPts val="600"/>
              </a:spcBef>
              <a:buSzPct val="100000"/>
            </a:pPr>
            <a:r>
              <a:rPr lang="en-US" sz="1000">
                <a:latin typeface="Open Sans" panose="020B0606030504020204" pitchFamily="34" charset="0"/>
                <a:ea typeface="Open Sans" panose="020B0606030504020204" pitchFamily="34" charset="0"/>
                <a:cs typeface="Open Sans" panose="020B0606030504020204" pitchFamily="34" charset="0"/>
              </a:rPr>
              <a:t>Flask application is deployed on EC2 to handle frontend queries which in turn triggers Lambda</a:t>
            </a:r>
          </a:p>
        </p:txBody>
      </p:sp>
      <p:sp>
        <p:nvSpPr>
          <p:cNvPr id="1038" name="TextBox 1037">
            <a:extLst>
              <a:ext uri="{FF2B5EF4-FFF2-40B4-BE49-F238E27FC236}">
                <a16:creationId xmlns:a16="http://schemas.microsoft.com/office/drawing/2014/main" id="{549E7584-CED0-72C5-B33A-D2CCD54934C3}"/>
              </a:ext>
            </a:extLst>
          </p:cNvPr>
          <p:cNvSpPr txBox="1"/>
          <p:nvPr/>
        </p:nvSpPr>
        <p:spPr>
          <a:xfrm>
            <a:off x="9715303" y="2081702"/>
            <a:ext cx="2311954" cy="553998"/>
          </a:xfrm>
          <a:prstGeom prst="rect">
            <a:avLst/>
          </a:prstGeom>
          <a:noFill/>
        </p:spPr>
        <p:txBody>
          <a:bodyPr wrap="square">
            <a:spAutoFit/>
          </a:bodyPr>
          <a:lstStyle/>
          <a:p>
            <a:pPr>
              <a:spcBef>
                <a:spcPts val="600"/>
              </a:spcBef>
              <a:buSzPct val="100000"/>
            </a:pPr>
            <a:r>
              <a:rPr lang="en-US" sz="1000">
                <a:latin typeface="Open Sans" panose="020B0606030504020204" pitchFamily="34" charset="0"/>
                <a:ea typeface="Open Sans" panose="020B0606030504020204" pitchFamily="34" charset="0"/>
                <a:cs typeface="Open Sans" panose="020B0606030504020204" pitchFamily="34" charset="0"/>
              </a:rPr>
              <a:t>The lambda function creates an agent runtime and waits for a response from the agent</a:t>
            </a:r>
          </a:p>
        </p:txBody>
      </p:sp>
      <p:sp>
        <p:nvSpPr>
          <p:cNvPr id="1039" name="TextBox 1038">
            <a:extLst>
              <a:ext uri="{FF2B5EF4-FFF2-40B4-BE49-F238E27FC236}">
                <a16:creationId xmlns:a16="http://schemas.microsoft.com/office/drawing/2014/main" id="{5DD833A6-D279-8475-FF5C-36444F205DDB}"/>
              </a:ext>
            </a:extLst>
          </p:cNvPr>
          <p:cNvSpPr txBox="1"/>
          <p:nvPr/>
        </p:nvSpPr>
        <p:spPr>
          <a:xfrm>
            <a:off x="9715089" y="3295641"/>
            <a:ext cx="2311954" cy="707886"/>
          </a:xfrm>
          <a:prstGeom prst="rect">
            <a:avLst/>
          </a:prstGeom>
          <a:noFill/>
        </p:spPr>
        <p:txBody>
          <a:bodyPr wrap="square" lIns="91440" tIns="45720" rIns="91440" bIns="45720" anchor="t">
            <a:spAutoFit/>
          </a:bodyPr>
          <a:lstStyle/>
          <a:p>
            <a:pPr>
              <a:spcBef>
                <a:spcPts val="600"/>
              </a:spcBef>
              <a:buSzPct val="100000"/>
            </a:pPr>
            <a:r>
              <a:rPr lang="en-US" sz="1000" dirty="0">
                <a:latin typeface="Open Sans"/>
                <a:ea typeface="Open Sans"/>
                <a:cs typeface="Open Sans"/>
              </a:rPr>
              <a:t>The flask application retrieves the  agent’s response as well as any artifacts (plots, images, etc.) and is then displayed to user</a:t>
            </a:r>
          </a:p>
        </p:txBody>
      </p:sp>
      <p:pic>
        <p:nvPicPr>
          <p:cNvPr id="7" name="Graphic 6">
            <a:extLst>
              <a:ext uri="{FF2B5EF4-FFF2-40B4-BE49-F238E27FC236}">
                <a16:creationId xmlns:a16="http://schemas.microsoft.com/office/drawing/2014/main" id="{B43700EC-1BA9-1810-A04C-E79B7E7903A0}"/>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787865" y="1899292"/>
            <a:ext cx="675807" cy="675807"/>
          </a:xfrm>
          <a:prstGeom prst="rect">
            <a:avLst/>
          </a:prstGeom>
        </p:spPr>
      </p:pic>
      <p:cxnSp>
        <p:nvCxnSpPr>
          <p:cNvPr id="19" name="Straight Arrow Connector 18" descr="Arrow pointing left.">
            <a:extLst>
              <a:ext uri="{FF2B5EF4-FFF2-40B4-BE49-F238E27FC236}">
                <a16:creationId xmlns:a16="http://schemas.microsoft.com/office/drawing/2014/main" id="{268AB6D2-B981-8248-C652-4C8B668B325C}"/>
              </a:ext>
            </a:extLst>
          </p:cNvPr>
          <p:cNvCxnSpPr>
            <a:cxnSpLocks/>
          </p:cNvCxnSpPr>
          <p:nvPr/>
        </p:nvCxnSpPr>
        <p:spPr>
          <a:xfrm>
            <a:off x="3788795" y="3587374"/>
            <a:ext cx="417843"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descr="Arrow pointing left.">
            <a:extLst>
              <a:ext uri="{FF2B5EF4-FFF2-40B4-BE49-F238E27FC236}">
                <a16:creationId xmlns:a16="http://schemas.microsoft.com/office/drawing/2014/main" id="{60533756-BB63-ED8A-DE8F-1CAECDB36FCB}"/>
              </a:ext>
            </a:extLst>
          </p:cNvPr>
          <p:cNvCxnSpPr>
            <a:cxnSpLocks/>
          </p:cNvCxnSpPr>
          <p:nvPr/>
        </p:nvCxnSpPr>
        <p:spPr>
          <a:xfrm flipH="1">
            <a:off x="3830959" y="3681222"/>
            <a:ext cx="375679"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6" name="Elbow Connector 1030">
            <a:extLst>
              <a:ext uri="{FF2B5EF4-FFF2-40B4-BE49-F238E27FC236}">
                <a16:creationId xmlns:a16="http://schemas.microsoft.com/office/drawing/2014/main" id="{5AFFC09A-5590-07D6-4337-CBC3DD0CCFC9}"/>
              </a:ext>
            </a:extLst>
          </p:cNvPr>
          <p:cNvCxnSpPr>
            <a:cxnSpLocks/>
          </p:cNvCxnSpPr>
          <p:nvPr/>
        </p:nvCxnSpPr>
        <p:spPr>
          <a:xfrm rot="5400000" flipH="1" flipV="1">
            <a:off x="4687903" y="2191442"/>
            <a:ext cx="1054207" cy="1145717"/>
          </a:xfrm>
          <a:prstGeom prst="bentConnector2">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7" name="Graphic 56" descr="Badge 4 with solid fill">
            <a:extLst>
              <a:ext uri="{FF2B5EF4-FFF2-40B4-BE49-F238E27FC236}">
                <a16:creationId xmlns:a16="http://schemas.microsoft.com/office/drawing/2014/main" id="{1A5D63D2-4399-E4F1-796A-D2F424280615}"/>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672196" y="2698625"/>
            <a:ext cx="329184" cy="329184"/>
          </a:xfrm>
          <a:prstGeom prst="rect">
            <a:avLst/>
          </a:prstGeom>
        </p:spPr>
      </p:pic>
      <p:cxnSp>
        <p:nvCxnSpPr>
          <p:cNvPr id="1043" name="Elbow Connector 1030">
            <a:extLst>
              <a:ext uri="{FF2B5EF4-FFF2-40B4-BE49-F238E27FC236}">
                <a16:creationId xmlns:a16="http://schemas.microsoft.com/office/drawing/2014/main" id="{96937DA8-6C5C-8C79-7763-3B7EE5C1AF90}"/>
              </a:ext>
            </a:extLst>
          </p:cNvPr>
          <p:cNvCxnSpPr>
            <a:cxnSpLocks/>
          </p:cNvCxnSpPr>
          <p:nvPr/>
        </p:nvCxnSpPr>
        <p:spPr>
          <a:xfrm rot="16200000" flipH="1" flipV="1">
            <a:off x="4041801" y="680247"/>
            <a:ext cx="864923" cy="3303012"/>
          </a:xfrm>
          <a:prstGeom prst="bentConnector3">
            <a:avLst>
              <a:gd name="adj1" fmla="val -26430"/>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48" name="Graphic 1047" descr="Badge 5 with solid fill">
            <a:extLst>
              <a:ext uri="{FF2B5EF4-FFF2-40B4-BE49-F238E27FC236}">
                <a16:creationId xmlns:a16="http://schemas.microsoft.com/office/drawing/2014/main" id="{E045F571-C0BE-1411-637C-B4E5249608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86697" y="1831014"/>
            <a:ext cx="329184" cy="329184"/>
          </a:xfrm>
          <a:prstGeom prst="rect">
            <a:avLst/>
          </a:prstGeom>
        </p:spPr>
      </p:pic>
      <p:sp>
        <p:nvSpPr>
          <p:cNvPr id="1052" name="TextBox 1051">
            <a:extLst>
              <a:ext uri="{FF2B5EF4-FFF2-40B4-BE49-F238E27FC236}">
                <a16:creationId xmlns:a16="http://schemas.microsoft.com/office/drawing/2014/main" id="{ED70EB01-B06A-DA23-31A7-9EDD65D1A4C4}"/>
              </a:ext>
            </a:extLst>
          </p:cNvPr>
          <p:cNvSpPr txBox="1"/>
          <p:nvPr/>
        </p:nvSpPr>
        <p:spPr>
          <a:xfrm>
            <a:off x="9715089" y="2678445"/>
            <a:ext cx="2311954" cy="553998"/>
          </a:xfrm>
          <a:prstGeom prst="rect">
            <a:avLst/>
          </a:prstGeom>
          <a:noFill/>
        </p:spPr>
        <p:txBody>
          <a:bodyPr wrap="square">
            <a:spAutoFit/>
          </a:bodyPr>
          <a:lstStyle/>
          <a:p>
            <a:pPr>
              <a:spcBef>
                <a:spcPts val="600"/>
              </a:spcBef>
              <a:buSzPct val="100000"/>
            </a:pPr>
            <a:r>
              <a:rPr lang="en-US" sz="1000">
                <a:latin typeface="Open Sans" panose="020B0606030504020204" pitchFamily="34" charset="0"/>
                <a:ea typeface="Open Sans" panose="020B0606030504020204" pitchFamily="34" charset="0"/>
                <a:cs typeface="Open Sans" panose="020B0606030504020204" pitchFamily="34" charset="0"/>
              </a:rPr>
              <a:t>Any plots or similar artifacts created by the agent are then stored to the same S3 bucket</a:t>
            </a:r>
          </a:p>
        </p:txBody>
      </p:sp>
      <p:pic>
        <p:nvPicPr>
          <p:cNvPr id="12" name="Graphic 7" descr="Analyze Lending resource icon for the Amazon Textract service.">
            <a:extLst>
              <a:ext uri="{FF2B5EF4-FFF2-40B4-BE49-F238E27FC236}">
                <a16:creationId xmlns:a16="http://schemas.microsoft.com/office/drawing/2014/main" id="{CC25F2F8-8EF7-C987-ABC1-6957E2CB6A0A}"/>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696327" y="4859521"/>
            <a:ext cx="565583" cy="5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abel5">
            <a:extLst>
              <a:ext uri="{FF2B5EF4-FFF2-40B4-BE49-F238E27FC236}">
                <a16:creationId xmlns:a16="http://schemas.microsoft.com/office/drawing/2014/main" id="{8F6A2D07-B540-9058-E328-27DB261F1355}"/>
              </a:ext>
            </a:extLst>
          </p:cNvPr>
          <p:cNvSpPr txBox="1">
            <a:spLocks noChangeArrowheads="1"/>
          </p:cNvSpPr>
          <p:nvPr/>
        </p:nvSpPr>
        <p:spPr bwMode="auto">
          <a:xfrm>
            <a:off x="5669816" y="6005224"/>
            <a:ext cx="14577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050" i="0" u="none" strike="noStrike" kern="1200" cap="none" spc="0" normalizeH="0" baseline="0" noProof="0">
                <a:ln>
                  <a:noFill/>
                </a:ln>
                <a:effectLst/>
                <a:uLnTx/>
                <a:uFillTx/>
                <a:latin typeface="Arial"/>
                <a:cs typeface="Arial"/>
              </a:rPr>
              <a:t>Knowledge </a:t>
            </a:r>
            <a:endParaRPr lang="en-US" altLang="en-US" sz="1050" i="0" u="none" strike="noStrike" kern="1200" cap="none" spc="0" normalizeH="0" baseline="0" noProof="0">
              <a:ln>
                <a:noFill/>
              </a:ln>
              <a:effectLst/>
              <a:uLnTx/>
              <a:uFillTx/>
              <a:latin typeface="Arial"/>
              <a:cs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050" i="0" u="none" strike="noStrike" kern="1200" cap="none" spc="0" normalizeH="0" baseline="0" noProof="0">
                <a:ln>
                  <a:noFill/>
                </a:ln>
                <a:effectLst/>
                <a:uLnTx/>
                <a:uFillTx/>
                <a:latin typeface="Arial"/>
                <a:cs typeface="Arial"/>
              </a:rPr>
              <a:t>Base</a:t>
            </a:r>
            <a:endParaRPr lang="en-US" altLang="en-US" sz="1050" i="0" u="none" strike="noStrike" kern="1200" cap="none" spc="0" normalizeH="0" baseline="0" noProof="0">
              <a:ln>
                <a:noFill/>
              </a:ln>
              <a:effectLst/>
              <a:uLnTx/>
              <a:uFillTx/>
              <a:latin typeface="Arial"/>
              <a:cs typeface="Arial"/>
            </a:endParaRPr>
          </a:p>
        </p:txBody>
      </p:sp>
      <p:pic>
        <p:nvPicPr>
          <p:cNvPr id="16" name="Picture 15" descr="A white line on a purple background&#10;&#10;AI-generated content may be incorrect.">
            <a:extLst>
              <a:ext uri="{FF2B5EF4-FFF2-40B4-BE49-F238E27FC236}">
                <a16:creationId xmlns:a16="http://schemas.microsoft.com/office/drawing/2014/main" id="{FD1499DF-DC9F-134E-08E9-AC044F956102}"/>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614214" y="4598035"/>
            <a:ext cx="522972" cy="522972"/>
          </a:xfrm>
          <a:prstGeom prst="rect">
            <a:avLst/>
          </a:prstGeom>
        </p:spPr>
      </p:pic>
      <p:sp>
        <p:nvSpPr>
          <p:cNvPr id="17" name="Rectangle 16">
            <a:extLst>
              <a:ext uri="{FF2B5EF4-FFF2-40B4-BE49-F238E27FC236}">
                <a16:creationId xmlns:a16="http://schemas.microsoft.com/office/drawing/2014/main" id="{A6459658-F47B-B231-F68F-C095EC878A4E}"/>
              </a:ext>
            </a:extLst>
          </p:cNvPr>
          <p:cNvSpPr/>
          <p:nvPr/>
        </p:nvSpPr>
        <p:spPr>
          <a:xfrm>
            <a:off x="5530430" y="4532865"/>
            <a:ext cx="1738259" cy="1492627"/>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8" name="label5">
            <a:extLst>
              <a:ext uri="{FF2B5EF4-FFF2-40B4-BE49-F238E27FC236}">
                <a16:creationId xmlns:a16="http://schemas.microsoft.com/office/drawing/2014/main" id="{6A7B9090-A9BD-F29B-D6B0-37B2BB07906F}"/>
              </a:ext>
            </a:extLst>
          </p:cNvPr>
          <p:cNvSpPr txBox="1">
            <a:spLocks noChangeArrowheads="1"/>
          </p:cNvSpPr>
          <p:nvPr/>
        </p:nvSpPr>
        <p:spPr bwMode="auto">
          <a:xfrm>
            <a:off x="5669816" y="5004495"/>
            <a:ext cx="15065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a:t>
            </a:r>
            <a:endParaRPr kumimoji="0" lang="en-US" altLang="en-US" sz="12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pic>
        <p:nvPicPr>
          <p:cNvPr id="20" name="Picture 19" descr="A white and purple logo&#10;&#10;AI-generated content may be incorrect.">
            <a:extLst>
              <a:ext uri="{FF2B5EF4-FFF2-40B4-BE49-F238E27FC236}">
                <a16:creationId xmlns:a16="http://schemas.microsoft.com/office/drawing/2014/main" id="{622C57B3-D569-BAC1-B142-3CFD569E93A8}"/>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614274" y="5301967"/>
            <a:ext cx="537757" cy="537757"/>
          </a:xfrm>
          <a:prstGeom prst="rect">
            <a:avLst/>
          </a:prstGeom>
        </p:spPr>
      </p:pic>
      <p:sp>
        <p:nvSpPr>
          <p:cNvPr id="21" name="label5">
            <a:extLst>
              <a:ext uri="{FF2B5EF4-FFF2-40B4-BE49-F238E27FC236}">
                <a16:creationId xmlns:a16="http://schemas.microsoft.com/office/drawing/2014/main" id="{C489EA68-358A-0B8E-14D0-13FFF59B4D8E}"/>
              </a:ext>
            </a:extLst>
          </p:cNvPr>
          <p:cNvSpPr txBox="1">
            <a:spLocks noChangeArrowheads="1"/>
          </p:cNvSpPr>
          <p:nvPr/>
        </p:nvSpPr>
        <p:spPr bwMode="auto">
          <a:xfrm>
            <a:off x="6514123" y="5063066"/>
            <a:ext cx="7151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0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Redshift </a:t>
            </a:r>
          </a:p>
        </p:txBody>
      </p:sp>
      <p:sp>
        <p:nvSpPr>
          <p:cNvPr id="22" name="label5">
            <a:extLst>
              <a:ext uri="{FF2B5EF4-FFF2-40B4-BE49-F238E27FC236}">
                <a16:creationId xmlns:a16="http://schemas.microsoft.com/office/drawing/2014/main" id="{BA02713B-0327-EBD4-8ADA-9B250D417A43}"/>
              </a:ext>
            </a:extLst>
          </p:cNvPr>
          <p:cNvSpPr txBox="1">
            <a:spLocks noChangeArrowheads="1"/>
          </p:cNvSpPr>
          <p:nvPr/>
        </p:nvSpPr>
        <p:spPr bwMode="auto">
          <a:xfrm>
            <a:off x="6357125" y="5780917"/>
            <a:ext cx="10291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0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OpenSearch</a:t>
            </a:r>
          </a:p>
        </p:txBody>
      </p:sp>
      <p:pic>
        <p:nvPicPr>
          <p:cNvPr id="8" name="Picture 7">
            <a:extLst>
              <a:ext uri="{FF2B5EF4-FFF2-40B4-BE49-F238E27FC236}">
                <a16:creationId xmlns:a16="http://schemas.microsoft.com/office/drawing/2014/main" id="{3CF91D06-1A6C-6506-6FB8-93760673A84E}"/>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391906" y="1964213"/>
            <a:ext cx="513798" cy="553040"/>
          </a:xfrm>
          <a:prstGeom prst="rect">
            <a:avLst/>
          </a:prstGeom>
        </p:spPr>
      </p:pic>
      <p:pic>
        <p:nvPicPr>
          <p:cNvPr id="24" name="Picture 23">
            <a:extLst>
              <a:ext uri="{FF2B5EF4-FFF2-40B4-BE49-F238E27FC236}">
                <a16:creationId xmlns:a16="http://schemas.microsoft.com/office/drawing/2014/main" id="{1D0FE640-A2A7-A719-43BF-FB67563716B3}"/>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873496" y="2337983"/>
            <a:ext cx="221921" cy="214986"/>
          </a:xfrm>
          <a:prstGeom prst="rect">
            <a:avLst/>
          </a:prstGeom>
        </p:spPr>
      </p:pic>
      <p:sp>
        <p:nvSpPr>
          <p:cNvPr id="27" name="label5">
            <a:extLst>
              <a:ext uri="{FF2B5EF4-FFF2-40B4-BE49-F238E27FC236}">
                <a16:creationId xmlns:a16="http://schemas.microsoft.com/office/drawing/2014/main" id="{F95F8987-7A0E-4DE2-2815-015648A036A6}"/>
              </a:ext>
            </a:extLst>
          </p:cNvPr>
          <p:cNvSpPr txBox="1">
            <a:spLocks noChangeArrowheads="1"/>
          </p:cNvSpPr>
          <p:nvPr/>
        </p:nvSpPr>
        <p:spPr bwMode="auto">
          <a:xfrm>
            <a:off x="7923383" y="2552193"/>
            <a:ext cx="145772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457200">
              <a:defRPr/>
            </a:pPr>
            <a:r>
              <a:rPr lang="en-US" altLang="en-US" sz="1050">
                <a:latin typeface="Arial"/>
                <a:cs typeface="Arial"/>
              </a:rPr>
              <a:t>USA Spending Data from Databricks Delta Table</a:t>
            </a:r>
            <a:endParaRPr kumimoji="0" lang="en-US" altLang="en-US" sz="1050" i="0" u="none" strike="noStrike" kern="1200" cap="none" spc="0" normalizeH="0" baseline="0" noProof="0">
              <a:ln>
                <a:noFill/>
              </a:ln>
              <a:effectLst/>
              <a:uLnTx/>
              <a:uFillTx/>
              <a:latin typeface="Arial"/>
              <a:cs typeface="Arial"/>
            </a:endParaRPr>
          </a:p>
        </p:txBody>
      </p:sp>
      <p:sp>
        <p:nvSpPr>
          <p:cNvPr id="29" name="Title 1">
            <a:extLst>
              <a:ext uri="{FF2B5EF4-FFF2-40B4-BE49-F238E27FC236}">
                <a16:creationId xmlns:a16="http://schemas.microsoft.com/office/drawing/2014/main" id="{3689E33C-166F-94B2-B5F7-C5920B4B3E8C}"/>
              </a:ext>
            </a:extLst>
          </p:cNvPr>
          <p:cNvSpPr txBox="1">
            <a:spLocks/>
          </p:cNvSpPr>
          <p:nvPr/>
        </p:nvSpPr>
        <p:spPr>
          <a:xfrm>
            <a:off x="798242" y="167547"/>
            <a:ext cx="8314788" cy="731301"/>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US" sz="2400" b="1" dirty="0">
                <a:solidFill>
                  <a:srgbClr val="002060"/>
                </a:solidFill>
                <a:latin typeface="Open Sans"/>
                <a:ea typeface="Open Sans"/>
                <a:cs typeface="Open Sans"/>
              </a:rPr>
              <a:t>Procurement Lens – Agentic Architecture</a:t>
            </a:r>
          </a:p>
        </p:txBody>
      </p:sp>
      <p:sp>
        <p:nvSpPr>
          <p:cNvPr id="34" name="label5">
            <a:extLst>
              <a:ext uri="{FF2B5EF4-FFF2-40B4-BE49-F238E27FC236}">
                <a16:creationId xmlns:a16="http://schemas.microsoft.com/office/drawing/2014/main" id="{52D4521F-3DB9-1CF1-DCA5-6C07767F9663}"/>
              </a:ext>
            </a:extLst>
          </p:cNvPr>
          <p:cNvSpPr txBox="1">
            <a:spLocks noChangeArrowheads="1"/>
          </p:cNvSpPr>
          <p:nvPr/>
        </p:nvSpPr>
        <p:spPr bwMode="auto">
          <a:xfrm>
            <a:off x="857233" y="3233617"/>
            <a:ext cx="10469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User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Query</a:t>
            </a:r>
          </a:p>
        </p:txBody>
      </p:sp>
      <p:pic>
        <p:nvPicPr>
          <p:cNvPr id="36" name="Graphic 35" descr="Badge 1 with solid fill">
            <a:extLst>
              <a:ext uri="{FF2B5EF4-FFF2-40B4-BE49-F238E27FC236}">
                <a16:creationId xmlns:a16="http://schemas.microsoft.com/office/drawing/2014/main" id="{40BAFBC0-DBC9-4044-40D2-FAF8AFEF98E9}"/>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263960" y="3695282"/>
            <a:ext cx="332012" cy="332012"/>
          </a:xfrm>
          <a:prstGeom prst="rect">
            <a:avLst/>
          </a:prstGeom>
        </p:spPr>
      </p:pic>
      <p:pic>
        <p:nvPicPr>
          <p:cNvPr id="37" name="Graphic 36" descr="Badge 6 with solid fill">
            <a:extLst>
              <a:ext uri="{FF2B5EF4-FFF2-40B4-BE49-F238E27FC236}">
                <a16:creationId xmlns:a16="http://schemas.microsoft.com/office/drawing/2014/main" id="{DBD62FD1-F3A2-AC51-BA18-F22B3CE4AB5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216107" y="4769458"/>
            <a:ext cx="329184" cy="329184"/>
          </a:xfrm>
          <a:prstGeom prst="rect">
            <a:avLst/>
          </a:prstGeom>
        </p:spPr>
      </p:pic>
      <p:cxnSp>
        <p:nvCxnSpPr>
          <p:cNvPr id="38" name="Straight Arrow Connector 37">
            <a:extLst>
              <a:ext uri="{FF2B5EF4-FFF2-40B4-BE49-F238E27FC236}">
                <a16:creationId xmlns:a16="http://schemas.microsoft.com/office/drawing/2014/main" id="{10611C83-808E-94D7-C133-3BA5EDC97EB8}"/>
              </a:ext>
              <a:ext uri="{C183D7F6-B498-43B3-948B-1728B52AA6E4}">
                <adec:decorative xmlns:adec="http://schemas.microsoft.com/office/drawing/2017/decorative" val="1"/>
              </a:ext>
            </a:extLst>
          </p:cNvPr>
          <p:cNvCxnSpPr>
            <a:cxnSpLocks/>
          </p:cNvCxnSpPr>
          <p:nvPr/>
        </p:nvCxnSpPr>
        <p:spPr bwMode="auto">
          <a:xfrm flipH="1">
            <a:off x="1053140" y="3672694"/>
            <a:ext cx="655118"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2CDBD2C7-BA1D-00F5-7A47-C3D1E90CA55B}"/>
              </a:ext>
            </a:extLst>
          </p:cNvPr>
          <p:cNvCxnSpPr>
            <a:cxnSpLocks/>
          </p:cNvCxnSpPr>
          <p:nvPr/>
        </p:nvCxnSpPr>
        <p:spPr>
          <a:xfrm rot="5400000" flipH="1">
            <a:off x="1442697" y="3110693"/>
            <a:ext cx="531123" cy="2228997"/>
          </a:xfrm>
          <a:prstGeom prst="bentConnector3">
            <a:avLst>
              <a:gd name="adj1" fmla="val -4304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2" name="Picture 41" descr="A black and white diagram&#10;&#10;AI-generated content may be incorrect.">
            <a:extLst>
              <a:ext uri="{FF2B5EF4-FFF2-40B4-BE49-F238E27FC236}">
                <a16:creationId xmlns:a16="http://schemas.microsoft.com/office/drawing/2014/main" id="{A99E0626-9E36-1F1C-ECFD-857EBA048B42}"/>
              </a:ext>
            </a:extLst>
          </p:cNvPr>
          <p:cNvPicPr>
            <a:picLocks noChangeAspect="1"/>
          </p:cNvPicPr>
          <p:nvPr/>
        </p:nvPicPr>
        <p:blipFill>
          <a:blip r:embed="rId40">
            <a:extLst>
              <a:ext uri="{BEBA8EAE-BF5A-486C-A8C5-ECC9F3942E4B}">
                <a14:imgProps xmlns:a14="http://schemas.microsoft.com/office/drawing/2010/main">
                  <a14:imgLayer r:embed="rId41">
                    <a14:imgEffect>
                      <a14:backgroundRemoval t="10000" b="90000" l="10000" r="90000"/>
                    </a14:imgEffect>
                  </a14:imgLayer>
                </a14:imgProps>
              </a:ext>
            </a:extLst>
          </a:blip>
          <a:srcRect l="24055" t="13963" r="22680" b="14660"/>
          <a:stretch/>
        </p:blipFill>
        <p:spPr>
          <a:xfrm>
            <a:off x="86561" y="3295336"/>
            <a:ext cx="1014397" cy="664293"/>
          </a:xfrm>
          <a:prstGeom prst="rect">
            <a:avLst/>
          </a:prstGeom>
        </p:spPr>
      </p:pic>
      <p:pic>
        <p:nvPicPr>
          <p:cNvPr id="43" name="Graphic 42" descr="Badge 1 with solid fill">
            <a:extLst>
              <a:ext uri="{FF2B5EF4-FFF2-40B4-BE49-F238E27FC236}">
                <a16:creationId xmlns:a16="http://schemas.microsoft.com/office/drawing/2014/main" id="{B8D86F2C-CF23-ECAB-1798-2D660F964458}"/>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28555" y="1121236"/>
            <a:ext cx="332012" cy="332012"/>
          </a:xfrm>
          <a:prstGeom prst="rect">
            <a:avLst/>
          </a:prstGeom>
        </p:spPr>
      </p:pic>
      <p:pic>
        <p:nvPicPr>
          <p:cNvPr id="44" name="Graphic 43" descr="Badge with solid fill">
            <a:extLst>
              <a:ext uri="{FF2B5EF4-FFF2-40B4-BE49-F238E27FC236}">
                <a16:creationId xmlns:a16="http://schemas.microsoft.com/office/drawing/2014/main" id="{4B0C285F-C436-5125-4495-1C0BF8156BE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00230" y="1648361"/>
            <a:ext cx="329184" cy="329184"/>
          </a:xfrm>
          <a:prstGeom prst="rect">
            <a:avLst/>
          </a:prstGeom>
        </p:spPr>
      </p:pic>
      <p:pic>
        <p:nvPicPr>
          <p:cNvPr id="45" name="Graphic 44" descr="Badge 3 with solid fill">
            <a:extLst>
              <a:ext uri="{FF2B5EF4-FFF2-40B4-BE49-F238E27FC236}">
                <a16:creationId xmlns:a16="http://schemas.microsoft.com/office/drawing/2014/main" id="{A23E4CC7-E926-D3CD-CC5F-20E711FA58F4}"/>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29969" y="2177145"/>
            <a:ext cx="329184" cy="329184"/>
          </a:xfrm>
          <a:prstGeom prst="rect">
            <a:avLst/>
          </a:prstGeom>
        </p:spPr>
      </p:pic>
      <p:pic>
        <p:nvPicPr>
          <p:cNvPr id="47" name="Graphic 46" descr="Badge 4 with solid fill">
            <a:extLst>
              <a:ext uri="{FF2B5EF4-FFF2-40B4-BE49-F238E27FC236}">
                <a16:creationId xmlns:a16="http://schemas.microsoft.com/office/drawing/2014/main" id="{F430D130-B53C-CD40-A766-7634352A33CD}"/>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429969" y="2774364"/>
            <a:ext cx="329184" cy="329184"/>
          </a:xfrm>
          <a:prstGeom prst="rect">
            <a:avLst/>
          </a:prstGeom>
        </p:spPr>
      </p:pic>
      <p:pic>
        <p:nvPicPr>
          <p:cNvPr id="48" name="Graphic 47" descr="Badge with solid fill">
            <a:extLst>
              <a:ext uri="{FF2B5EF4-FFF2-40B4-BE49-F238E27FC236}">
                <a16:creationId xmlns:a16="http://schemas.microsoft.com/office/drawing/2014/main" id="{5AE15E62-B301-DFF7-0BCB-FB6F3A7A10A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52786" y="5379901"/>
            <a:ext cx="329184" cy="329184"/>
          </a:xfrm>
          <a:prstGeom prst="rect">
            <a:avLst/>
          </a:prstGeom>
        </p:spPr>
      </p:pic>
      <p:sp>
        <p:nvSpPr>
          <p:cNvPr id="49" name="TextBox 48">
            <a:extLst>
              <a:ext uri="{FF2B5EF4-FFF2-40B4-BE49-F238E27FC236}">
                <a16:creationId xmlns:a16="http://schemas.microsoft.com/office/drawing/2014/main" id="{CBD7601D-C151-D4BE-8C1B-00447E0C9ACC}"/>
              </a:ext>
            </a:extLst>
          </p:cNvPr>
          <p:cNvSpPr txBox="1"/>
          <p:nvPr/>
        </p:nvSpPr>
        <p:spPr>
          <a:xfrm>
            <a:off x="9810143" y="4774581"/>
            <a:ext cx="2216900" cy="461665"/>
          </a:xfrm>
          <a:prstGeom prst="rect">
            <a:avLst/>
          </a:prstGeom>
          <a:noFill/>
        </p:spPr>
        <p:txBody>
          <a:bodyPr wrap="square" lIns="0" tIns="0" rIns="0" bIns="0" rtlCol="0" anchor="t">
            <a:spAutoFit/>
          </a:bodyPr>
          <a:lstStyle/>
          <a:p>
            <a:pPr>
              <a:spcBef>
                <a:spcPts val="600"/>
              </a:spcBef>
              <a:buSzPct val="100000"/>
            </a:pPr>
            <a:r>
              <a:rPr lang="en-US" sz="1000" dirty="0">
                <a:latin typeface="Open Sans"/>
                <a:ea typeface="Open Sans"/>
                <a:cs typeface="Open Sans"/>
              </a:rPr>
              <a:t>Ingesting data from Databricks Delta tables. Documents and datasets saved to S3.</a:t>
            </a:r>
          </a:p>
        </p:txBody>
      </p:sp>
      <p:sp>
        <p:nvSpPr>
          <p:cNvPr id="52" name="TextBox 51">
            <a:extLst>
              <a:ext uri="{FF2B5EF4-FFF2-40B4-BE49-F238E27FC236}">
                <a16:creationId xmlns:a16="http://schemas.microsoft.com/office/drawing/2014/main" id="{19482F45-C8B0-790F-0EBB-6A2CFD33990A}"/>
              </a:ext>
            </a:extLst>
          </p:cNvPr>
          <p:cNvSpPr txBox="1"/>
          <p:nvPr/>
        </p:nvSpPr>
        <p:spPr>
          <a:xfrm>
            <a:off x="9715089" y="5329096"/>
            <a:ext cx="2208646" cy="553998"/>
          </a:xfrm>
          <a:prstGeom prst="rect">
            <a:avLst/>
          </a:prstGeom>
          <a:noFill/>
        </p:spPr>
        <p:txBody>
          <a:bodyPr wrap="square" lIns="91440" tIns="45720" rIns="91440" bIns="45720" anchor="t">
            <a:spAutoFit/>
          </a:bodyPr>
          <a:lstStyle/>
          <a:p>
            <a:pPr>
              <a:spcBef>
                <a:spcPts val="600"/>
              </a:spcBef>
              <a:buSzPct val="100000"/>
            </a:pPr>
            <a:r>
              <a:rPr lang="en-US" sz="1000">
                <a:latin typeface="Open Sans" panose="020B0606030504020204" pitchFamily="34" charset="0"/>
                <a:ea typeface="Open Sans" panose="020B0606030504020204" pitchFamily="34" charset="0"/>
                <a:cs typeface="Open Sans" panose="020B0606030504020204" pitchFamily="34" charset="0"/>
              </a:rPr>
              <a:t>Knowledge bases created from Redshift and OpenSearch services.</a:t>
            </a:r>
          </a:p>
        </p:txBody>
      </p:sp>
      <p:pic>
        <p:nvPicPr>
          <p:cNvPr id="54" name="Graphic 53" descr="Badge 1 with solid fill">
            <a:extLst>
              <a:ext uri="{FF2B5EF4-FFF2-40B4-BE49-F238E27FC236}">
                <a16:creationId xmlns:a16="http://schemas.microsoft.com/office/drawing/2014/main" id="{4E6EA6F5-F1E0-0996-E0B7-4346C1350263}"/>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352786" y="4769318"/>
            <a:ext cx="329184" cy="329184"/>
          </a:xfrm>
          <a:prstGeom prst="rect">
            <a:avLst/>
          </a:prstGeom>
        </p:spPr>
      </p:pic>
      <p:pic>
        <p:nvPicPr>
          <p:cNvPr id="55" name="Graphic 54" descr="Badge 3 with solid fill">
            <a:extLst>
              <a:ext uri="{FF2B5EF4-FFF2-40B4-BE49-F238E27FC236}">
                <a16:creationId xmlns:a16="http://schemas.microsoft.com/office/drawing/2014/main" id="{2ADE720B-9669-0E3F-931C-045F7290156E}"/>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274727" y="3677731"/>
            <a:ext cx="329184" cy="329184"/>
          </a:xfrm>
          <a:prstGeom prst="rect">
            <a:avLst/>
          </a:prstGeom>
        </p:spPr>
      </p:pic>
      <p:cxnSp>
        <p:nvCxnSpPr>
          <p:cNvPr id="56" name="Straight Arrow Connector 55" descr="Arrow pointing left.">
            <a:extLst>
              <a:ext uri="{FF2B5EF4-FFF2-40B4-BE49-F238E27FC236}">
                <a16:creationId xmlns:a16="http://schemas.microsoft.com/office/drawing/2014/main" id="{80B09A46-55CA-6B99-241C-BD868F777929}"/>
              </a:ext>
            </a:extLst>
          </p:cNvPr>
          <p:cNvCxnSpPr>
            <a:cxnSpLocks/>
          </p:cNvCxnSpPr>
          <p:nvPr/>
        </p:nvCxnSpPr>
        <p:spPr>
          <a:xfrm flipV="1">
            <a:off x="6114561" y="2894671"/>
            <a:ext cx="0" cy="1319249"/>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4E1DCA8-69A7-934F-4A1D-BC2F362C596D}"/>
              </a:ext>
            </a:extLst>
          </p:cNvPr>
          <p:cNvCxnSpPr>
            <a:cxnSpLocks/>
          </p:cNvCxnSpPr>
          <p:nvPr/>
        </p:nvCxnSpPr>
        <p:spPr>
          <a:xfrm>
            <a:off x="4977248" y="3746657"/>
            <a:ext cx="628674" cy="48018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62766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867300-4982-45F1-AE9C-447794FC74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53867300-4982-45F1-AE9C-447794FC74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0C98627-1E58-4C97-971B-1D73A0EE48D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1128D633-48BA-4204-A447-24B28BB1D4FC}"/>
              </a:ext>
            </a:extLst>
          </p:cNvPr>
          <p:cNvSpPr>
            <a:spLocks noGrp="1"/>
          </p:cNvSpPr>
          <p:nvPr>
            <p:ph type="title"/>
          </p:nvPr>
        </p:nvSpPr>
        <p:spPr>
          <a:xfrm>
            <a:off x="798242" y="401064"/>
            <a:ext cx="10362880" cy="594360"/>
          </a:xfrm>
        </p:spPr>
        <p:txBody>
          <a:bodyPr vert="horz" anchor="t"/>
          <a:lstStyle/>
          <a:p>
            <a:r>
              <a:rPr lang="en-US" sz="2400" b="1" dirty="0">
                <a:solidFill>
                  <a:srgbClr val="002060"/>
                </a:solidFill>
                <a:latin typeface="Open Sans"/>
                <a:ea typeface="Open Sans"/>
                <a:cs typeface="Open Sans"/>
              </a:rPr>
              <a:t>User Stories</a:t>
            </a:r>
            <a:endParaRPr lang="en-US" dirty="0"/>
          </a:p>
        </p:txBody>
      </p:sp>
      <p:sp>
        <p:nvSpPr>
          <p:cNvPr id="14" name="TextBox 13">
            <a:extLst>
              <a:ext uri="{FF2B5EF4-FFF2-40B4-BE49-F238E27FC236}">
                <a16:creationId xmlns:a16="http://schemas.microsoft.com/office/drawing/2014/main" id="{B188A322-2596-4356-A13D-72E1476B8EDC}"/>
              </a:ext>
            </a:extLst>
          </p:cNvPr>
          <p:cNvSpPr txBox="1"/>
          <p:nvPr/>
        </p:nvSpPr>
        <p:spPr>
          <a:xfrm>
            <a:off x="797276" y="1438963"/>
            <a:ext cx="10668000" cy="861774"/>
          </a:xfrm>
          <a:prstGeom prst="rect">
            <a:avLst/>
          </a:prstGeom>
          <a:noFill/>
        </p:spPr>
        <p:txBody>
          <a:bodyPr wrap="square" lIns="0" tIns="0" rIns="0" bIns="0" rtlCol="0" anchor="t">
            <a:spAutoFit/>
          </a:bodyPr>
          <a:lstStyle/>
          <a:p>
            <a:pPr rtl="0" fontAlgn="ctr">
              <a:spcBef>
                <a:spcPts val="0"/>
              </a:spcBef>
              <a:spcAft>
                <a:spcPts val="0"/>
              </a:spcAft>
            </a:pPr>
            <a:r>
              <a:rPr lang="en-US" sz="1400" b="1" dirty="0">
                <a:latin typeface="Open Sans"/>
                <a:ea typeface="+mn-lt"/>
                <a:cs typeface="+mn-lt"/>
              </a:rPr>
              <a:t>As a procurement analyst,</a:t>
            </a:r>
          </a:p>
          <a:p>
            <a:pPr rtl="0" fontAlgn="ctr">
              <a:spcBef>
                <a:spcPts val="0"/>
              </a:spcBef>
              <a:spcAft>
                <a:spcPts val="0"/>
              </a:spcAft>
            </a:pPr>
            <a:r>
              <a:rPr lang="en-US" sz="1400" b="1" dirty="0">
                <a:latin typeface="Open Sans"/>
                <a:ea typeface="+mn-lt"/>
                <a:cs typeface="+mn-lt"/>
              </a:rPr>
              <a:t>I want to use an AI agent to visualize the top 5 awarding federal agencies with the highest total dollars obligated,</a:t>
            </a:r>
          </a:p>
          <a:p>
            <a:pPr rtl="0" fontAlgn="ctr">
              <a:spcBef>
                <a:spcPts val="0"/>
              </a:spcBef>
              <a:spcAft>
                <a:spcPts val="0"/>
              </a:spcAft>
            </a:pPr>
            <a:r>
              <a:rPr lang="en-US" sz="1400" b="1" dirty="0">
                <a:latin typeface="Open Sans"/>
                <a:ea typeface="+mn-lt"/>
                <a:cs typeface="+mn-lt"/>
              </a:rPr>
              <a:t>So that I can quickly identify which agencies have the largest contract obligations.</a:t>
            </a:r>
          </a:p>
          <a:p>
            <a:endParaRPr lang="en-US" sz="1400" dirty="0">
              <a:latin typeface="Open Sans"/>
            </a:endParaRPr>
          </a:p>
        </p:txBody>
      </p:sp>
      <p:sp>
        <p:nvSpPr>
          <p:cNvPr id="19" name="Rectangle 18">
            <a:extLst>
              <a:ext uri="{FF2B5EF4-FFF2-40B4-BE49-F238E27FC236}">
                <a16:creationId xmlns:a16="http://schemas.microsoft.com/office/drawing/2014/main" id="{C2EF76BF-6887-4564-BD8F-1AE186B5B5E5}"/>
              </a:ext>
            </a:extLst>
          </p:cNvPr>
          <p:cNvSpPr/>
          <p:nvPr/>
        </p:nvSpPr>
        <p:spPr>
          <a:xfrm>
            <a:off x="727122" y="945113"/>
            <a:ext cx="4167014" cy="356893"/>
          </a:xfrm>
          <a:prstGeom prst="rect">
            <a:avLst/>
          </a:prstGeom>
        </p:spPr>
        <p:txBody>
          <a:bodyPr wrap="square">
            <a:spAutoFit/>
          </a:bodyPr>
          <a:lstStyle/>
          <a:p>
            <a:pPr>
              <a:lnSpc>
                <a:spcPts val="2200"/>
              </a:lnSpc>
              <a:defRPr/>
            </a:pPr>
            <a:r>
              <a:rPr lang="en-US" sz="1600" b="1" dirty="0">
                <a:solidFill>
                  <a:srgbClr val="0070C0"/>
                </a:solidFill>
                <a:latin typeface="Open Sans" panose="020B0606030504020204" pitchFamily="34" charset="0"/>
              </a:rPr>
              <a:t>User Story - 1</a:t>
            </a:r>
          </a:p>
        </p:txBody>
      </p:sp>
      <p:pic>
        <p:nvPicPr>
          <p:cNvPr id="2050" name="Picture 2">
            <a:extLst>
              <a:ext uri="{FF2B5EF4-FFF2-40B4-BE49-F238E27FC236}">
                <a16:creationId xmlns:a16="http://schemas.microsoft.com/office/drawing/2014/main" id="{69AD242D-D5E1-AD06-8F77-5B20AC3BF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2457" y="94482"/>
            <a:ext cx="2311954" cy="7614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0F230F-F1AF-D68C-C8DF-DA2D8D89E68B}"/>
              </a:ext>
            </a:extLst>
          </p:cNvPr>
          <p:cNvSpPr txBox="1"/>
          <p:nvPr/>
        </p:nvSpPr>
        <p:spPr>
          <a:xfrm>
            <a:off x="727122" y="3298929"/>
            <a:ext cx="10668000" cy="1508105"/>
          </a:xfrm>
          <a:prstGeom prst="rect">
            <a:avLst/>
          </a:prstGeom>
          <a:noFill/>
        </p:spPr>
        <p:txBody>
          <a:bodyPr wrap="square" lIns="0" tIns="0" rIns="0" bIns="0" rtlCol="0" anchor="t">
            <a:spAutoFit/>
          </a:bodyPr>
          <a:lstStyle/>
          <a:p>
            <a:pPr rtl="0" fontAlgn="ctr">
              <a:spcBef>
                <a:spcPts val="0"/>
              </a:spcBef>
              <a:spcAft>
                <a:spcPts val="0"/>
              </a:spcAft>
            </a:pPr>
            <a:endParaRPr lang="en-US" sz="1400" b="1" dirty="0">
              <a:latin typeface="Open Sans"/>
              <a:ea typeface="+mn-lt"/>
              <a:cs typeface="+mn-lt"/>
            </a:endParaRPr>
          </a:p>
          <a:p>
            <a:pPr rtl="0" fontAlgn="ctr">
              <a:spcBef>
                <a:spcPts val="0"/>
              </a:spcBef>
              <a:spcAft>
                <a:spcPts val="0"/>
              </a:spcAft>
            </a:pPr>
            <a:r>
              <a:rPr lang="en-US" sz="1400" b="1" dirty="0">
                <a:latin typeface="Open Sans"/>
                <a:ea typeface="+mn-lt"/>
                <a:cs typeface="+mn-lt"/>
              </a:rPr>
              <a:t>As a procurement manager,</a:t>
            </a:r>
          </a:p>
          <a:p>
            <a:pPr rtl="0" fontAlgn="ctr">
              <a:spcBef>
                <a:spcPts val="0"/>
              </a:spcBef>
              <a:spcAft>
                <a:spcPts val="0"/>
              </a:spcAft>
            </a:pPr>
            <a:r>
              <a:rPr lang="en-US" sz="1400" b="1" dirty="0">
                <a:latin typeface="Open Sans"/>
                <a:ea typeface="+mn-lt"/>
                <a:cs typeface="+mn-lt"/>
              </a:rPr>
              <a:t>I want to use an AI agent to analyze and visualize the percentage distribution of different contract types based on contract pricing type,</a:t>
            </a:r>
          </a:p>
          <a:p>
            <a:pPr rtl="0" fontAlgn="ctr">
              <a:spcBef>
                <a:spcPts val="0"/>
              </a:spcBef>
              <a:spcAft>
                <a:spcPts val="0"/>
              </a:spcAft>
            </a:pPr>
            <a:r>
              <a:rPr lang="en-US" sz="1400" b="1" dirty="0">
                <a:latin typeface="Open Sans"/>
                <a:ea typeface="+mn-lt"/>
                <a:cs typeface="+mn-lt"/>
              </a:rPr>
              <a:t>So that I can understand market share and assess contractor performance.</a:t>
            </a:r>
          </a:p>
          <a:p>
            <a:pPr rtl="0" fontAlgn="ctr">
              <a:spcBef>
                <a:spcPts val="0"/>
              </a:spcBef>
              <a:spcAft>
                <a:spcPts val="0"/>
              </a:spcAft>
            </a:pPr>
            <a:endParaRPr lang="en-US" sz="1400" b="1" dirty="0">
              <a:latin typeface="Open Sans"/>
              <a:ea typeface="+mn-lt"/>
              <a:cs typeface="+mn-lt"/>
            </a:endParaRPr>
          </a:p>
          <a:p>
            <a:endParaRPr lang="en-US" sz="1400" dirty="0">
              <a:latin typeface="Open Sans"/>
            </a:endParaRPr>
          </a:p>
        </p:txBody>
      </p:sp>
      <p:sp>
        <p:nvSpPr>
          <p:cNvPr id="4" name="Rectangle 3">
            <a:extLst>
              <a:ext uri="{FF2B5EF4-FFF2-40B4-BE49-F238E27FC236}">
                <a16:creationId xmlns:a16="http://schemas.microsoft.com/office/drawing/2014/main" id="{436D869F-A625-7C5E-3A5A-CCC7E82B1AE4}"/>
              </a:ext>
            </a:extLst>
          </p:cNvPr>
          <p:cNvSpPr/>
          <p:nvPr/>
        </p:nvSpPr>
        <p:spPr>
          <a:xfrm>
            <a:off x="727122" y="2852219"/>
            <a:ext cx="4167014" cy="356893"/>
          </a:xfrm>
          <a:prstGeom prst="rect">
            <a:avLst/>
          </a:prstGeom>
        </p:spPr>
        <p:txBody>
          <a:bodyPr wrap="square">
            <a:spAutoFit/>
          </a:bodyPr>
          <a:lstStyle/>
          <a:p>
            <a:pPr>
              <a:lnSpc>
                <a:spcPts val="2200"/>
              </a:lnSpc>
              <a:defRPr/>
            </a:pPr>
            <a:r>
              <a:rPr lang="en-US" sz="1600" b="1" dirty="0">
                <a:solidFill>
                  <a:srgbClr val="0070C0"/>
                </a:solidFill>
                <a:latin typeface="Open Sans" panose="020B0606030504020204" pitchFamily="34" charset="0"/>
              </a:rPr>
              <a:t>User Story - 2</a:t>
            </a:r>
          </a:p>
        </p:txBody>
      </p:sp>
    </p:spTree>
    <p:extLst>
      <p:ext uri="{BB962C8B-B14F-4D97-AF65-F5344CB8AC3E}">
        <p14:creationId xmlns:p14="http://schemas.microsoft.com/office/powerpoint/2010/main" val="1049775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21CC0-FB43-24E4-4225-4FED691F057D}"/>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3508C73-BF0D-82C3-039E-7C1FD3D7B43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43508C73-BF0D-82C3-039E-7C1FD3D7B4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2C47921-597F-4197-CFB2-F97680FC9A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98C5AFA-C06F-8BD2-2E51-903EC61E7FA4}"/>
              </a:ext>
            </a:extLst>
          </p:cNvPr>
          <p:cNvSpPr>
            <a:spLocks noGrp="1"/>
          </p:cNvSpPr>
          <p:nvPr>
            <p:ph type="title"/>
          </p:nvPr>
        </p:nvSpPr>
        <p:spPr>
          <a:xfrm>
            <a:off x="605554" y="532042"/>
            <a:ext cx="10362880" cy="594360"/>
          </a:xfrm>
        </p:spPr>
        <p:txBody>
          <a:bodyPr vert="horz" lIns="0" tIns="45720" rIns="0" bIns="0" rtlCol="0" anchor="b" anchorCtr="0">
            <a:noAutofit/>
          </a:bodyPr>
          <a:lstStyle/>
          <a:p>
            <a:r>
              <a:rPr lang="en-US" sz="2400" b="1">
                <a:solidFill>
                  <a:schemeClr val="tx2"/>
                </a:solidFill>
                <a:latin typeface="Open Sans"/>
                <a:ea typeface="Open Sans"/>
                <a:cs typeface="Open Sans"/>
              </a:rPr>
              <a:t>Future Enhancements</a:t>
            </a:r>
            <a:endParaRPr lang="en-US">
              <a:solidFill>
                <a:schemeClr val="tx2"/>
              </a:solidFill>
            </a:endParaRPr>
          </a:p>
        </p:txBody>
      </p:sp>
      <p:pic>
        <p:nvPicPr>
          <p:cNvPr id="2050" name="Picture 2">
            <a:extLst>
              <a:ext uri="{FF2B5EF4-FFF2-40B4-BE49-F238E27FC236}">
                <a16:creationId xmlns:a16="http://schemas.microsoft.com/office/drawing/2014/main" id="{ED2D69D0-7111-0D3C-6BEB-ADFAB22403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2457" y="94482"/>
            <a:ext cx="2311954" cy="76142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3FB426E-2524-E986-9463-BA0A149F41F2}"/>
              </a:ext>
            </a:extLst>
          </p:cNvPr>
          <p:cNvSpPr txBox="1"/>
          <p:nvPr/>
        </p:nvSpPr>
        <p:spPr>
          <a:xfrm>
            <a:off x="1325572" y="1551442"/>
            <a:ext cx="9412558" cy="3924151"/>
          </a:xfrm>
          <a:prstGeom prst="rect">
            <a:avLst/>
          </a:prstGeom>
          <a:noFill/>
        </p:spPr>
        <p:txBody>
          <a:bodyPr wrap="square" lIns="91440" tIns="45720" rIns="91440" bIns="45720" anchor="t">
            <a:spAutoFit/>
          </a:bodyPr>
          <a:lstStyle/>
          <a:p>
            <a:pPr marL="342900" indent="-342900" fontAlgn="base">
              <a:spcBef>
                <a:spcPts val="600"/>
              </a:spcBef>
              <a:spcAft>
                <a:spcPts val="1200"/>
              </a:spcAft>
              <a:buFont typeface="Arial"/>
              <a:buChar char="•"/>
            </a:pPr>
            <a:r>
              <a:rPr lang="en-US" dirty="0">
                <a:latin typeface="Open Sans"/>
                <a:ea typeface="+mn-lt"/>
                <a:cs typeface="+mn-lt"/>
              </a:rPr>
              <a:t>AWS Caching for capturing frequently asked questions. </a:t>
            </a:r>
            <a:endParaRPr lang="en-US" dirty="0">
              <a:latin typeface="Open Sans"/>
              <a:ea typeface="Open Sans" panose="020B0606030504020204" pitchFamily="34" charset="0"/>
              <a:cs typeface="Open Sans" panose="020B0606030504020204" pitchFamily="34" charset="0"/>
            </a:endParaRPr>
          </a:p>
          <a:p>
            <a:pPr marL="342900" indent="-342900">
              <a:spcBef>
                <a:spcPts val="600"/>
              </a:spcBef>
              <a:spcAft>
                <a:spcPts val="1200"/>
              </a:spcAft>
              <a:buFont typeface="Arial"/>
              <a:buChar char="•"/>
            </a:pPr>
            <a:r>
              <a:rPr lang="en-US" dirty="0">
                <a:latin typeface="Open Sans"/>
                <a:ea typeface="Open Sans"/>
                <a:cs typeface="Open Sans"/>
              </a:rPr>
              <a:t>AWS Amplify for alternative frontend</a:t>
            </a:r>
          </a:p>
          <a:p>
            <a:pPr marL="342900" indent="-342900">
              <a:spcBef>
                <a:spcPts val="600"/>
              </a:spcBef>
              <a:spcAft>
                <a:spcPts val="1200"/>
              </a:spcAft>
              <a:buFont typeface="Arial"/>
              <a:buChar char="•"/>
            </a:pPr>
            <a:r>
              <a:rPr lang="en-US" dirty="0">
                <a:latin typeface="Open Sans"/>
                <a:ea typeface="+mn-lt"/>
                <a:cs typeface="+mn-lt"/>
              </a:rPr>
              <a:t>R53 domain name</a:t>
            </a:r>
          </a:p>
          <a:p>
            <a:pPr marL="342900" indent="-342900">
              <a:spcBef>
                <a:spcPts val="600"/>
              </a:spcBef>
              <a:spcAft>
                <a:spcPts val="1200"/>
              </a:spcAft>
              <a:buFont typeface="Arial"/>
              <a:buChar char="•"/>
            </a:pPr>
            <a:r>
              <a:rPr lang="en-US" dirty="0">
                <a:latin typeface="Open Sans"/>
                <a:ea typeface="+mn-lt"/>
                <a:cs typeface="+mn-lt"/>
              </a:rPr>
              <a:t>Access to users through AWS Cognito services </a:t>
            </a:r>
          </a:p>
          <a:p>
            <a:pPr marL="342900" indent="-342900">
              <a:spcBef>
                <a:spcPts val="600"/>
              </a:spcBef>
              <a:spcAft>
                <a:spcPts val="1200"/>
              </a:spcAft>
              <a:buFont typeface="Arial"/>
              <a:buChar char="•"/>
            </a:pPr>
            <a:r>
              <a:rPr lang="en-US" dirty="0">
                <a:latin typeface="Open Sans"/>
                <a:ea typeface="+mn-lt"/>
                <a:cs typeface="+mn-lt"/>
              </a:rPr>
              <a:t>Access to data</a:t>
            </a:r>
          </a:p>
          <a:p>
            <a:pPr marL="800100" lvl="1" indent="-342900">
              <a:spcBef>
                <a:spcPts val="600"/>
              </a:spcBef>
              <a:spcAft>
                <a:spcPts val="1200"/>
              </a:spcAft>
              <a:buFont typeface="Courier New"/>
              <a:buChar char="o"/>
            </a:pPr>
            <a:r>
              <a:rPr lang="en-US" dirty="0">
                <a:latin typeface="Open Sans"/>
                <a:ea typeface="+mn-lt"/>
                <a:cs typeface="+mn-lt"/>
              </a:rPr>
              <a:t>Integration of AWS to MCP Databricks </a:t>
            </a:r>
          </a:p>
          <a:p>
            <a:pPr marL="800100" lvl="1" indent="-342900">
              <a:spcBef>
                <a:spcPts val="600"/>
              </a:spcBef>
              <a:spcAft>
                <a:spcPts val="1200"/>
              </a:spcAft>
              <a:buFont typeface="Courier New"/>
              <a:buChar char="o"/>
            </a:pPr>
            <a:r>
              <a:rPr lang="en-US" dirty="0">
                <a:latin typeface="Open Sans"/>
                <a:ea typeface="+mn-lt"/>
                <a:cs typeface="+mn-lt"/>
              </a:rPr>
              <a:t>Integration to USA Spending data through OpenAI schema. </a:t>
            </a:r>
            <a:endParaRPr lang="en-US" dirty="0">
              <a:latin typeface="Open Sans"/>
              <a:ea typeface="Open Sans"/>
              <a:cs typeface="Open Sans"/>
            </a:endParaRPr>
          </a:p>
          <a:p>
            <a:pPr marL="342900" indent="-342900">
              <a:spcBef>
                <a:spcPts val="600"/>
              </a:spcBef>
              <a:spcAft>
                <a:spcPts val="1200"/>
              </a:spcAft>
              <a:buFont typeface="Arial"/>
              <a:buChar char="•"/>
            </a:pPr>
            <a:r>
              <a:rPr lang="en-US" dirty="0">
                <a:latin typeface="Open Sans"/>
                <a:ea typeface="+mn-lt"/>
                <a:cs typeface="+mn-lt"/>
              </a:rPr>
              <a:t>Standardizing color schema of visualizations</a:t>
            </a:r>
            <a:endParaRPr lang="en-US" dirty="0">
              <a:latin typeface="Open Sans"/>
              <a:ea typeface="Open Sans" panose="020B0606030504020204" pitchFamily="34" charset="0"/>
              <a:cs typeface="Open Sans" panose="020B0606030504020204" pitchFamily="34" charset="0"/>
            </a:endParaRPr>
          </a:p>
        </p:txBody>
      </p:sp>
      <p:pic>
        <p:nvPicPr>
          <p:cNvPr id="3" name="Graphic 2" descr="Repeat with solid fill">
            <a:extLst>
              <a:ext uri="{FF2B5EF4-FFF2-40B4-BE49-F238E27FC236}">
                <a16:creationId xmlns:a16="http://schemas.microsoft.com/office/drawing/2014/main" id="{FDAA07AF-B9D1-BF9A-8865-D6452671E0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3263" y="2125000"/>
            <a:ext cx="448734" cy="448734"/>
          </a:xfrm>
          <a:prstGeom prst="rect">
            <a:avLst/>
          </a:prstGeom>
        </p:spPr>
      </p:pic>
      <p:pic>
        <p:nvPicPr>
          <p:cNvPr id="8" name="Graphic 7" descr="Box with solid fill">
            <a:extLst>
              <a:ext uri="{FF2B5EF4-FFF2-40B4-BE49-F238E27FC236}">
                <a16:creationId xmlns:a16="http://schemas.microsoft.com/office/drawing/2014/main" id="{FBC7AA49-05E5-3E92-2F5F-DC4E5551B2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3263" y="1551010"/>
            <a:ext cx="448056" cy="448734"/>
          </a:xfrm>
          <a:prstGeom prst="rect">
            <a:avLst/>
          </a:prstGeom>
        </p:spPr>
      </p:pic>
      <p:pic>
        <p:nvPicPr>
          <p:cNvPr id="9" name="Graphic 8" descr="Group brainstorm with solid fill">
            <a:extLst>
              <a:ext uri="{FF2B5EF4-FFF2-40B4-BE49-F238E27FC236}">
                <a16:creationId xmlns:a16="http://schemas.microsoft.com/office/drawing/2014/main" id="{870C8E4D-D9D9-DF67-4F28-FF4FFE038A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014" y="3687647"/>
            <a:ext cx="448056" cy="448734"/>
          </a:xfrm>
          <a:prstGeom prst="rect">
            <a:avLst/>
          </a:prstGeom>
        </p:spPr>
      </p:pic>
      <p:pic>
        <p:nvPicPr>
          <p:cNvPr id="10" name="Graphic 9" descr="Good Idea with solid fill">
            <a:extLst>
              <a:ext uri="{FF2B5EF4-FFF2-40B4-BE49-F238E27FC236}">
                <a16:creationId xmlns:a16="http://schemas.microsoft.com/office/drawing/2014/main" id="{AA03555F-82EB-9F10-2F2A-40BADA3A6C8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9907" y="3208173"/>
            <a:ext cx="448057" cy="448734"/>
          </a:xfrm>
          <a:prstGeom prst="rect">
            <a:avLst/>
          </a:prstGeom>
        </p:spPr>
      </p:pic>
      <p:pic>
        <p:nvPicPr>
          <p:cNvPr id="12" name="Graphic 11" descr="Palette with solid fill">
            <a:extLst>
              <a:ext uri="{FF2B5EF4-FFF2-40B4-BE49-F238E27FC236}">
                <a16:creationId xmlns:a16="http://schemas.microsoft.com/office/drawing/2014/main" id="{DD2ABABC-AAA2-301B-D1A5-3D30C0F788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2191" y="5033286"/>
            <a:ext cx="466165" cy="477370"/>
          </a:xfrm>
          <a:prstGeom prst="rect">
            <a:avLst/>
          </a:prstGeom>
        </p:spPr>
      </p:pic>
      <p:pic>
        <p:nvPicPr>
          <p:cNvPr id="14" name="Graphic 13" descr="Employee badge with solid fill">
            <a:extLst>
              <a:ext uri="{FF2B5EF4-FFF2-40B4-BE49-F238E27FC236}">
                <a16:creationId xmlns:a16="http://schemas.microsoft.com/office/drawing/2014/main" id="{3D18A80E-2D0D-8A11-9B80-8325D1FB27E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9065" y="2568388"/>
            <a:ext cx="454959" cy="466164"/>
          </a:xfrm>
          <a:prstGeom prst="rect">
            <a:avLst/>
          </a:prstGeom>
        </p:spPr>
      </p:pic>
    </p:spTree>
    <p:extLst>
      <p:ext uri="{BB962C8B-B14F-4D97-AF65-F5344CB8AC3E}">
        <p14:creationId xmlns:p14="http://schemas.microsoft.com/office/powerpoint/2010/main" val="2751732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D5C26-CB35-8000-5F7E-9D6573ABD4B7}"/>
              </a:ext>
            </a:extLst>
          </p:cNvPr>
          <p:cNvSpPr>
            <a:spLocks noGrp="1"/>
          </p:cNvSpPr>
          <p:nvPr>
            <p:ph type="title"/>
          </p:nvPr>
        </p:nvSpPr>
        <p:spPr/>
        <p:txBody>
          <a:bodyPr/>
          <a:lstStyle/>
          <a:p>
            <a:r>
              <a:rPr lang="en-US" sz="2400" b="1" dirty="0">
                <a:solidFill>
                  <a:srgbClr val="002060"/>
                </a:solidFill>
                <a:latin typeface="Open Sans"/>
                <a:ea typeface="Open Sans"/>
                <a:cs typeface="Open Sans"/>
              </a:rPr>
              <a:t>Demo</a:t>
            </a:r>
            <a:r>
              <a:rPr lang="en-US" sz="2400" b="1">
                <a:solidFill>
                  <a:srgbClr val="002060"/>
                </a:solidFill>
                <a:latin typeface="Open Sans"/>
                <a:ea typeface="Open Sans"/>
                <a:cs typeface="Open Sans"/>
              </a:rPr>
              <a:t> Recording</a:t>
            </a:r>
            <a:endParaRPr lang="en-US"/>
          </a:p>
        </p:txBody>
      </p:sp>
      <p:pic>
        <p:nvPicPr>
          <p:cNvPr id="5" name="ProcurementLens_Demo">
            <a:hlinkClick r:id="" action="ppaction://media"/>
            <a:extLst>
              <a:ext uri="{FF2B5EF4-FFF2-40B4-BE49-F238E27FC236}">
                <a16:creationId xmlns:a16="http://schemas.microsoft.com/office/drawing/2014/main" id="{06C382D0-E4FC-0415-B2C7-FB49328169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729" y="1353312"/>
            <a:ext cx="9628094" cy="5415803"/>
          </a:xfrm>
          <a:prstGeom prst="rect">
            <a:avLst/>
          </a:prstGeom>
        </p:spPr>
      </p:pic>
    </p:spTree>
    <p:extLst>
      <p:ext uri="{BB962C8B-B14F-4D97-AF65-F5344CB8AC3E}">
        <p14:creationId xmlns:p14="http://schemas.microsoft.com/office/powerpoint/2010/main" val="8126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6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xDQeoI1OuvcXr0GLPdzC0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d1tZWD7qS6OXcux7cNoFx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d1tZWD7qS6OXcux7cNoFx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k3nbQOjuS3e18_dTxYklb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d1tZWD7qS6OXcux7cNoFx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d1tZWD7qS6OXcux7cNoFx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d1tZWD7qS6OXcux7cNoFx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d1tZWD7qS6OXcux7cNoFx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d1tZWD7qS6OXcux7cNoFx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bckQKIg7Sv.OgKPxqN5Hk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tm0NuozpR5CdfcmBmn6JL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LT8t8NTRpGhlPspsvHC3O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DD Template Jan 2018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Read-Only]" id="{916F96B5-34ED-4026-81F2-959EC6E9FD5C}" vid="{A18FA1C4-1C37-45B7-81A8-38F456485FC6}"/>
    </a:ext>
  </a:extLst>
</a:theme>
</file>

<file path=ppt/theme/theme3.xml><?xml version="1.0" encoding="utf-8"?>
<a:theme xmlns:a="http://schemas.openxmlformats.org/drawingml/2006/main" name="Deloitte Brand Theme">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D49F25BE-4A20-456C-BDCE-F6635A3DE58D}" vid="{37FE3EE6-063D-44DD-A490-0AF0157BE16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E099F407F59934F86D47B68F9F90A37" ma:contentTypeVersion="13" ma:contentTypeDescription="Create a new document." ma:contentTypeScope="" ma:versionID="38dc4f040d0d94d5e97feade53fe4cb1">
  <xsd:schema xmlns:xsd="http://www.w3.org/2001/XMLSchema" xmlns:xs="http://www.w3.org/2001/XMLSchema" xmlns:p="http://schemas.microsoft.com/office/2006/metadata/properties" xmlns:ns2="6211fde4-6993-4ead-a09f-ce0d31bd92c4" xmlns:ns3="b3ad29c4-e948-4c55-980e-b704bcf219f5" targetNamespace="http://schemas.microsoft.com/office/2006/metadata/properties" ma:root="true" ma:fieldsID="6c560a5957558b91772ce7f769582114" ns2:_="" ns3:_="">
    <xsd:import namespace="6211fde4-6993-4ead-a09f-ce0d31bd92c4"/>
    <xsd:import namespace="b3ad29c4-e948-4c55-980e-b704bcf219f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11fde4-6993-4ead-a09f-ce0d31bd92c4"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3ad29c4-e948-4c55-980e-b704bcf219f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e14c77d-fc2c-4b8f-9888-6313bbf5cdbd}" ma:internalName="TaxCatchAll" ma:showField="CatchAllData" ma:web="b3ad29c4-e948-4c55-980e-b704bcf219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211fde4-6993-4ead-a09f-ce0d31bd92c4">
      <Terms xmlns="http://schemas.microsoft.com/office/infopath/2007/PartnerControls"/>
    </lcf76f155ced4ddcb4097134ff3c332f>
    <TaxCatchAll xmlns="b3ad29c4-e948-4c55-980e-b704bcf219f5" xsi:nil="true"/>
  </documentManagement>
</p:properties>
</file>

<file path=customXml/itemProps1.xml><?xml version="1.0" encoding="utf-8"?>
<ds:datastoreItem xmlns:ds="http://schemas.openxmlformats.org/officeDocument/2006/customXml" ds:itemID="{530C425E-2013-402A-876A-CB6A18A604E9}">
  <ds:schemaRefs>
    <ds:schemaRef ds:uri="http://schemas.microsoft.com/sharepoint/v3/contenttype/forms"/>
  </ds:schemaRefs>
</ds:datastoreItem>
</file>

<file path=customXml/itemProps2.xml><?xml version="1.0" encoding="utf-8"?>
<ds:datastoreItem xmlns:ds="http://schemas.openxmlformats.org/officeDocument/2006/customXml" ds:itemID="{1B3DD4FE-DB8A-4B0F-8819-43874E9905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11fde4-6993-4ead-a09f-ce0d31bd92c4"/>
    <ds:schemaRef ds:uri="b3ad29c4-e948-4c55-980e-b704bcf219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55DDE6-9073-4EDA-BDC0-A491B2EB7573}">
  <ds:schemaRefs>
    <ds:schemaRef ds:uri="http://purl.org/dc/elements/1.1/"/>
    <ds:schemaRef ds:uri="http://schemas.microsoft.com/office/2006/documentManagement/types"/>
    <ds:schemaRef ds:uri="c807558c-20f8-438f-a773-bb95949e1c2f"/>
    <ds:schemaRef ds:uri="14385692-eabd-43c0-90b4-33b6a4909683"/>
    <ds:schemaRef ds:uri="http://purl.org/dc/dcmitype/"/>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6211fde4-6993-4ead-a09f-ce0d31bd92c4"/>
    <ds:schemaRef ds:uri="b3ad29c4-e948-4c55-980e-b704bcf219f5"/>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emplate>office theme</Template>
  <TotalTime>15179</TotalTime>
  <Words>1031</Words>
  <Application>Microsoft Office PowerPoint</Application>
  <PresentationFormat>Widescreen</PresentationFormat>
  <Paragraphs>149</Paragraphs>
  <Slides>12</Slides>
  <Notes>11</Notes>
  <HiddenSlides>0</HiddenSlides>
  <MMClips>1</MMClip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office theme</vt:lpstr>
      <vt:lpstr>DD Template Jan 2018 16x9</vt:lpstr>
      <vt:lpstr>Deloitte Brand Theme</vt:lpstr>
      <vt:lpstr>PowerPoint Presentation</vt:lpstr>
      <vt:lpstr>Agenda</vt:lpstr>
      <vt:lpstr>Misson Statement</vt:lpstr>
      <vt:lpstr>PowerPoint Presentation</vt:lpstr>
      <vt:lpstr>Procurement Lens Intelligent Search &amp; Data Visualization AI Agent </vt:lpstr>
      <vt:lpstr>PowerPoint Presentation</vt:lpstr>
      <vt:lpstr>User Stories</vt:lpstr>
      <vt:lpstr>Future Enhancements</vt:lpstr>
      <vt:lpstr>Demo Recording</vt:lpstr>
      <vt:lpstr>AWS Agentic Architecture</vt:lpstr>
      <vt:lpstr>Executive Summary</vt:lpstr>
      <vt:lpstr>Use-Case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Varma, Saaket</dc:creator>
  <cp:lastModifiedBy>Gill, Ruhi</cp:lastModifiedBy>
  <cp:revision>4</cp:revision>
  <cp:lastPrinted>2025-06-10T14:51:19Z</cp:lastPrinted>
  <dcterms:created xsi:type="dcterms:W3CDTF">2024-10-30T17:44:24Z</dcterms:created>
  <dcterms:modified xsi:type="dcterms:W3CDTF">2025-08-24T09:55:00Z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0x0101001E099F407F59934F86D47B68F9F90A37</vt:lpwstr>
  </property>
  <property fmtid="{D5CDD505-2E9C-101B-9397-08002B2CF9AE}" pid="3" name="MediaServiceImageTags">
    <vt:lpwstr/>
  </property>
  <property fmtid="{D5CDD505-2E9C-101B-9397-08002B2CF9AE}" pid="4" name="MSIP_Label_ea60d57e-af5b-4752-ac57-3e4f28ca11dc_Enabled">
    <vt:lpwstr>true</vt:lpwstr>
  </property>
  <property fmtid="{D5CDD505-2E9C-101B-9397-08002B2CF9AE}" pid="5" name="MSIP_Label_ea60d57e-af5b-4752-ac57-3e4f28ca11dc_SetDate">
    <vt:lpwstr>2024-10-30T18:41:35Z</vt:lpwstr>
  </property>
  <property fmtid="{D5CDD505-2E9C-101B-9397-08002B2CF9AE}" pid="6" name="MSIP_Label_ea60d57e-af5b-4752-ac57-3e4f28ca11dc_Method">
    <vt:lpwstr>Standard</vt:lpwstr>
  </property>
  <property fmtid="{D5CDD505-2E9C-101B-9397-08002B2CF9AE}" pid="7" name="MSIP_Label_ea60d57e-af5b-4752-ac57-3e4f28ca11dc_Name">
    <vt:lpwstr>ea60d57e-af5b-4752-ac57-3e4f28ca11dc</vt:lpwstr>
  </property>
  <property fmtid="{D5CDD505-2E9C-101B-9397-08002B2CF9AE}" pid="8" name="MSIP_Label_ea60d57e-af5b-4752-ac57-3e4f28ca11dc_SiteId">
    <vt:lpwstr>36da45f1-dd2c-4d1f-af13-5abe46b99921</vt:lpwstr>
  </property>
  <property fmtid="{D5CDD505-2E9C-101B-9397-08002B2CF9AE}" pid="9" name="MSIP_Label_ea60d57e-af5b-4752-ac57-3e4f28ca11dc_ActionId">
    <vt:lpwstr>64c33d10-0c14-4dc4-b4b3-6f1e71231b3a</vt:lpwstr>
  </property>
  <property fmtid="{D5CDD505-2E9C-101B-9397-08002B2CF9AE}" pid="10" name="MSIP_Label_ea60d57e-af5b-4752-ac57-3e4f28ca11dc_ContentBits">
    <vt:lpwstr>0</vt:lpwstr>
  </property>
</Properties>
</file>